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1" r:id="rId10"/>
    <p:sldId id="343" r:id="rId11"/>
    <p:sldId id="281" r:id="rId12"/>
    <p:sldId id="352" r:id="rId13"/>
    <p:sldId id="350" r:id="rId14"/>
    <p:sldId id="344" r:id="rId15"/>
    <p:sldId id="345" r:id="rId16"/>
    <p:sldId id="347" r:id="rId17"/>
    <p:sldId id="348" r:id="rId18"/>
    <p:sldId id="308" r:id="rId19"/>
    <p:sldId id="282" r:id="rId20"/>
    <p:sldId id="307" r:id="rId21"/>
    <p:sldId id="309" r:id="rId22"/>
    <p:sldId id="323" r:id="rId23"/>
    <p:sldId id="332" r:id="rId24"/>
    <p:sldId id="27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6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petioky\Desktop\aaa%20RU%20Kladruby,%20administrativa\tom&#225;&#353;%20Vil&#237;movsk&#253;\zapojen&#237;%20pacienti%20pilotn&#237;%20studie%20rehacom-proveditelnost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ana\Documents\1_Albertov\studie\kladruby\Kladruby_tablety_20180106+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Dostupnost</a:t>
            </a:r>
            <a:r>
              <a:rPr lang="cs-CZ" b="1" baseline="0">
                <a:solidFill>
                  <a:schemeClr val="tx1"/>
                </a:solidFill>
              </a:rPr>
              <a:t> rehabilitační péče (n=20)</a:t>
            </a:r>
            <a:endParaRPr lang="cs-CZ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96296296296302"/>
          <c:y val="3.57142857142857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RHB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Fyzioterapie</c:v>
                </c:pt>
                <c:pt idx="1">
                  <c:v>Ergoterapie</c:v>
                </c:pt>
                <c:pt idx="2">
                  <c:v>Logopedie</c:v>
                </c:pt>
                <c:pt idx="3">
                  <c:v>Psychologie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5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7-4468-9264-5C378B4585F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bez RHB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Fyzioterapie</c:v>
                </c:pt>
                <c:pt idx="1">
                  <c:v>Ergoterapie</c:v>
                </c:pt>
                <c:pt idx="2">
                  <c:v>Logopedie</c:v>
                </c:pt>
                <c:pt idx="3">
                  <c:v>Psychologie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2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77-4468-9264-5C378B4585F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bez indikace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Fyzioterapie</c:v>
                </c:pt>
                <c:pt idx="1">
                  <c:v>Ergoterapie</c:v>
                </c:pt>
                <c:pt idx="2">
                  <c:v>Logopedie</c:v>
                </c:pt>
                <c:pt idx="3">
                  <c:v>Psychologie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77-4468-9264-5C378B458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76832"/>
        <c:axId val="141178368"/>
      </c:barChart>
      <c:catAx>
        <c:axId val="14117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178368"/>
        <c:crosses val="autoZero"/>
        <c:auto val="1"/>
        <c:lblAlgn val="ctr"/>
        <c:lblOffset val="100"/>
        <c:noMultiLvlLbl val="0"/>
      </c:catAx>
      <c:valAx>
        <c:axId val="14117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17683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Tíže parézy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E2-49AA-9941-8AD7491754E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E2-49AA-9941-8AD7491754E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E2-49AA-9941-8AD7491754E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E2-49AA-9941-8AD7491754E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středně těžká</c:v>
                </c:pt>
                <c:pt idx="1">
                  <c:v>těžká</c:v>
                </c:pt>
                <c:pt idx="2">
                  <c:v>velmi těžká</c:v>
                </c:pt>
                <c:pt idx="3">
                  <c:v>plegie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87-4DF1-BD30-7D55FA43562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17895158938464"/>
          <c:y val="0.3322906511686039"/>
          <c:w val="0.22793215952172646"/>
          <c:h val="0.36309711286089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cs-CZ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c:rich>
      </c:tx>
      <c:layout>
        <c:manualLayout>
          <c:xMode val="edge"/>
          <c:yMode val="edge"/>
          <c:x val="0.155952801820922"/>
          <c:y val="2.54710881681001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List1!$E$6:$E$9</c:f>
              <c:strCache>
                <c:ptCount val="4"/>
                <c:pt idx="0">
                  <c:v>Kognitivní trénink </c:v>
                </c:pt>
                <c:pt idx="1">
                  <c:v>Screening- nabídka terapie DT (RU Kladruby)</c:v>
                </c:pt>
                <c:pt idx="2">
                  <c:v>Trénink DT (domácí prostředí)</c:v>
                </c:pt>
                <c:pt idx="3">
                  <c:v>Trénink DT (domácí prostředí)</c:v>
                </c:pt>
              </c:strCache>
            </c:strRef>
          </c:cat>
          <c:val>
            <c:numRef>
              <c:f>List1!$F$6:$F$9</c:f>
              <c:numCache>
                <c:formatCode>General</c:formatCode>
                <c:ptCount val="4"/>
                <c:pt idx="0">
                  <c:v>150</c:v>
                </c:pt>
                <c:pt idx="1">
                  <c:v>27</c:v>
                </c:pt>
                <c:pt idx="2">
                  <c:v>25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5E-476C-9A10-3F9F15DB2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42976"/>
        <c:axId val="214144512"/>
      </c:barChart>
      <c:catAx>
        <c:axId val="2141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4144512"/>
        <c:crosses val="autoZero"/>
        <c:auto val="1"/>
        <c:lblAlgn val="ctr"/>
        <c:lblOffset val="100"/>
        <c:noMultiLvlLbl val="0"/>
      </c:catAx>
      <c:valAx>
        <c:axId val="21414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41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5926512674732"/>
          <c:y val="8.0700649260947638E-2"/>
          <c:w val="0.85598888374247339"/>
          <c:h val="0.788663043625570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'[Kladruby_tablety_20180106+grafy.xlsx]boxplots'!$A$28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errBars>
            <c:errBarType val="minus"/>
            <c:errValType val="cust"/>
            <c:noEndCap val="0"/>
            <c:minus>
              <c:numRef>
                <c:f>'[Kladruby_tablety_20180106+grafy.xlsx]boxplots'!$B$44:$G$44</c:f>
                <c:numCache>
                  <c:formatCode>General</c:formatCode>
                  <c:ptCount val="6"/>
                  <c:pt idx="0">
                    <c:v>9.75</c:v>
                  </c:pt>
                  <c:pt idx="1">
                    <c:v>9</c:v>
                  </c:pt>
                </c:numCache>
              </c:numRef>
            </c:minus>
            <c:spPr>
              <a:ln w="19050">
                <a:solidFill>
                  <a:srgbClr val="000000"/>
                </a:solidFill>
                <a:prstDash val="solid"/>
              </a:ln>
              <a:effectLst>
                <a:outerShdw blurRad="50800" dist="38100" dir="8400000" algn="tr" rotWithShape="0">
                  <a:prstClr val="black">
                    <a:alpha val="40000"/>
                  </a:prstClr>
                </a:outerShdw>
              </a:effectLst>
            </c:spPr>
          </c:errBars>
          <c:cat>
            <c:strRef>
              <c:f>'[Kladruby_tablety_20180106+grafy.xlsx]boxplots'!$B$26:$C$26</c:f>
              <c:strCache>
                <c:ptCount val="2"/>
                <c:pt idx="0">
                  <c:v>before the therapy</c:v>
                </c:pt>
                <c:pt idx="1">
                  <c:v>after the therapy</c:v>
                </c:pt>
              </c:strCache>
            </c:strRef>
          </c:cat>
          <c:val>
            <c:numRef>
              <c:f>'[Kladruby_tablety_20180106+grafy.xlsx]boxplots'!$B$28:$C$28</c:f>
              <c:numCache>
                <c:formatCode>General</c:formatCode>
                <c:ptCount val="2"/>
                <c:pt idx="0">
                  <c:v>54.75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0F-47AC-AC79-BABABDF0032A}"/>
            </c:ext>
          </c:extLst>
        </c:ser>
        <c:ser>
          <c:idx val="1"/>
          <c:order val="1"/>
          <c:tx>
            <c:strRef>
              <c:f>'[Kladruby_tablety_20180106+grafy.xlsx]boxplots'!$A$36</c:f>
              <c:strCache>
                <c:ptCount val="1"/>
                <c:pt idx="0">
                  <c:v>Q2-Q1</c:v>
                </c:pt>
              </c:strCache>
            </c:strRef>
          </c:tx>
          <c:spPr>
            <a:gradFill flip="none" rotWithShape="1">
              <a:gsLst>
                <a:gs pos="0">
                  <a:srgbClr val="2AF63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12700">
              <a:solidFill>
                <a:srgbClr val="000000"/>
              </a:solidFill>
              <a:prstDash val="solid"/>
            </a:ln>
            <a:effectLst>
              <a:outerShdw blurRad="381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'[Kladruby_tablety_20180106+grafy.xlsx]boxplots'!$B$26:$C$26</c:f>
              <c:strCache>
                <c:ptCount val="2"/>
                <c:pt idx="0">
                  <c:v>before the therapy</c:v>
                </c:pt>
                <c:pt idx="1">
                  <c:v>after the therapy</c:v>
                </c:pt>
              </c:strCache>
            </c:strRef>
          </c:cat>
          <c:val>
            <c:numRef>
              <c:f>'[Kladruby_tablety_20180106+grafy.xlsx]boxplots'!$B$36:$C$36</c:f>
              <c:numCache>
                <c:formatCode>General</c:formatCode>
                <c:ptCount val="2"/>
                <c:pt idx="0">
                  <c:v>6.25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0F-47AC-AC79-BABABDF0032A}"/>
            </c:ext>
          </c:extLst>
        </c:ser>
        <c:ser>
          <c:idx val="2"/>
          <c:order val="2"/>
          <c:tx>
            <c:strRef>
              <c:f>'[Kladruby_tablety_20180106+grafy.xlsx]boxplots'!$A$37</c:f>
              <c:strCache>
                <c:ptCount val="1"/>
                <c:pt idx="0">
                  <c:v>Q3-Q2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plus"/>
            <c:errValType val="cust"/>
            <c:noEndCap val="0"/>
            <c:plus>
              <c:numRef>
                <c:f>'[Kladruby_tablety_20180106+grafy.xlsx]boxplots'!$B$43:$G$43</c:f>
                <c:numCache>
                  <c:formatCode>General</c:formatCode>
                  <c:ptCount val="6"/>
                  <c:pt idx="0">
                    <c:v>16.875</c:v>
                  </c:pt>
                  <c:pt idx="1">
                    <c:v>16.875</c:v>
                  </c:pt>
                </c:numCache>
              </c:numRef>
            </c:plus>
            <c:spPr>
              <a:gradFill>
                <a:gsLst>
                  <a:gs pos="0">
                    <a:srgbClr val="FF00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10000"/>
                      <a:lumOff val="90000"/>
                    </a:scheme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errBars>
          <c:cat>
            <c:strRef>
              <c:f>'[Kladruby_tablety_20180106+grafy.xlsx]boxplots'!$B$26:$C$26</c:f>
              <c:strCache>
                <c:ptCount val="2"/>
                <c:pt idx="0">
                  <c:v>before the therapy</c:v>
                </c:pt>
                <c:pt idx="1">
                  <c:v>after the therapy</c:v>
                </c:pt>
              </c:strCache>
            </c:strRef>
          </c:cat>
          <c:val>
            <c:numRef>
              <c:f>'[Kladruby_tablety_20180106+grafy.xlsx]boxplots'!$B$37:$C$37</c:f>
              <c:numCache>
                <c:formatCode>General</c:formatCode>
                <c:ptCount val="2"/>
                <c:pt idx="0">
                  <c:v>5</c:v>
                </c:pt>
                <c:pt idx="1">
                  <c:v>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0F-47AC-AC79-BABABDF00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370368"/>
        <c:axId val="131380736"/>
      </c:barChart>
      <c:lineChart>
        <c:grouping val="standard"/>
        <c:varyColors val="0"/>
        <c:ser>
          <c:idx val="4"/>
          <c:order val="3"/>
          <c:tx>
            <c:v>Min Outlier</c:v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'[Kladruby_tablety_20180106+grafy.xlsx]boxplots'!$B$26:$C$26</c:f>
              <c:strCache>
                <c:ptCount val="2"/>
                <c:pt idx="0">
                  <c:v>before the therapy</c:v>
                </c:pt>
                <c:pt idx="1">
                  <c:v>after the therapy</c:v>
                </c:pt>
              </c:strCache>
            </c:strRef>
          </c:cat>
          <c:val>
            <c:numRef>
              <c:f>'[Kladruby_tablety_20180106+grafy.xlsx]boxplots'!$B$47:$C$47</c:f>
              <c:numCache>
                <c:formatCode>General</c:formatCode>
                <c:ptCount val="2"/>
                <c:pt idx="0">
                  <c:v>#N/A</c:v>
                </c:pt>
                <c:pt idx="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50F-47AC-AC79-BABABDF00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70368"/>
        <c:axId val="131380736"/>
      </c:lineChart>
      <c:catAx>
        <c:axId val="13137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31380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1380736"/>
        <c:scaling>
          <c:orientation val="minMax"/>
          <c:min val="3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1370368"/>
        <c:crosses val="autoZero"/>
        <c:crossBetween val="between"/>
      </c:valAx>
      <c:spPr>
        <a:noFill/>
        <a:ln w="25400">
          <a:noFill/>
        </a:ln>
      </c:spPr>
    </c:plotArea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A272D-B565-4A4E-B609-3F84AFCBD12E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2D67FA-0187-42DF-9105-286249034BC7}">
      <dgm:prSet phldrT="[Text]"/>
      <dgm:spPr/>
      <dgm:t>
        <a:bodyPr/>
        <a:lstStyle/>
        <a:p>
          <a:r>
            <a:rPr lang="cs-CZ" dirty="0" smtClean="0"/>
            <a:t>RUK </a:t>
          </a:r>
        </a:p>
        <a:p>
          <a:r>
            <a:rPr lang="cs-CZ" dirty="0" smtClean="0"/>
            <a:t>Trénink distanční terapie</a:t>
          </a:r>
          <a:endParaRPr lang="cs-CZ" dirty="0"/>
        </a:p>
      </dgm:t>
    </dgm:pt>
    <dgm:pt modelId="{D2921AC8-97CE-41BE-9854-E08FCF0BE1FB}" type="parTrans" cxnId="{A04A55FC-25FE-4A68-89B5-47914262840A}">
      <dgm:prSet/>
      <dgm:spPr/>
      <dgm:t>
        <a:bodyPr/>
        <a:lstStyle/>
        <a:p>
          <a:endParaRPr lang="cs-CZ"/>
        </a:p>
      </dgm:t>
    </dgm:pt>
    <dgm:pt modelId="{6F7800DF-43DC-4BA0-BDDC-289B7784B346}" type="sibTrans" cxnId="{A04A55FC-25FE-4A68-89B5-47914262840A}">
      <dgm:prSet/>
      <dgm:spPr/>
      <dgm:t>
        <a:bodyPr/>
        <a:lstStyle/>
        <a:p>
          <a:endParaRPr lang="cs-CZ"/>
        </a:p>
      </dgm:t>
    </dgm:pt>
    <dgm:pt modelId="{597FCE9D-F929-4392-A6B3-3AA4F651DFB2}">
      <dgm:prSet phldrT="[Text]"/>
      <dgm:spPr/>
      <dgm:t>
        <a:bodyPr/>
        <a:lstStyle/>
        <a:p>
          <a:r>
            <a:rPr lang="cs-CZ" dirty="0" smtClean="0"/>
            <a:t>Pohybová terapie</a:t>
          </a:r>
        </a:p>
        <a:p>
          <a:r>
            <a:rPr lang="cs-CZ" dirty="0" smtClean="0"/>
            <a:t>Frekvence 1x/týdně</a:t>
          </a:r>
          <a:endParaRPr lang="cs-CZ" dirty="0"/>
        </a:p>
      </dgm:t>
    </dgm:pt>
    <dgm:pt modelId="{45645488-05A8-498E-BB9E-66E96ACE5A5B}" type="parTrans" cxnId="{D24CC468-54E5-46F4-A3B6-B09D7C64C8AF}">
      <dgm:prSet/>
      <dgm:spPr/>
      <dgm:t>
        <a:bodyPr/>
        <a:lstStyle/>
        <a:p>
          <a:endParaRPr lang="cs-CZ"/>
        </a:p>
      </dgm:t>
    </dgm:pt>
    <dgm:pt modelId="{03FA36EA-7E38-4D58-9311-27893198A44A}" type="sibTrans" cxnId="{D24CC468-54E5-46F4-A3B6-B09D7C64C8AF}">
      <dgm:prSet/>
      <dgm:spPr/>
      <dgm:t>
        <a:bodyPr/>
        <a:lstStyle/>
        <a:p>
          <a:endParaRPr lang="cs-CZ"/>
        </a:p>
      </dgm:t>
    </dgm:pt>
    <dgm:pt modelId="{B0F66C04-842C-40C6-8461-428E860B2ADE}">
      <dgm:prSet phldrT="[Text]"/>
      <dgm:spPr/>
      <dgm:t>
        <a:bodyPr/>
        <a:lstStyle/>
        <a:p>
          <a:r>
            <a:rPr lang="cs-CZ" dirty="0" smtClean="0"/>
            <a:t>Kognitivní terapie</a:t>
          </a:r>
        </a:p>
        <a:p>
          <a:r>
            <a:rPr lang="cs-CZ" dirty="0" smtClean="0"/>
            <a:t>Frekvence 5x/týdně</a:t>
          </a:r>
          <a:endParaRPr lang="cs-CZ" dirty="0"/>
        </a:p>
      </dgm:t>
    </dgm:pt>
    <dgm:pt modelId="{8E27E5BE-CB0E-4EC1-BD8A-5C98C9CBE03F}" type="parTrans" cxnId="{2EFCE859-A95A-43A4-B884-1EF6988ABD53}">
      <dgm:prSet/>
      <dgm:spPr/>
      <dgm:t>
        <a:bodyPr/>
        <a:lstStyle/>
        <a:p>
          <a:endParaRPr lang="cs-CZ"/>
        </a:p>
      </dgm:t>
    </dgm:pt>
    <dgm:pt modelId="{2A2B457D-7737-4174-8606-FB6653CDBA8F}" type="sibTrans" cxnId="{2EFCE859-A95A-43A4-B884-1EF6988ABD53}">
      <dgm:prSet/>
      <dgm:spPr/>
      <dgm:t>
        <a:bodyPr/>
        <a:lstStyle/>
        <a:p>
          <a:endParaRPr lang="cs-CZ"/>
        </a:p>
      </dgm:t>
    </dgm:pt>
    <dgm:pt modelId="{3983A39A-5833-4A46-A9A2-7BF18ADB74A8}">
      <dgm:prSet phldrT="[Text]"/>
      <dgm:spPr/>
      <dgm:t>
        <a:bodyPr/>
        <a:lstStyle/>
        <a:p>
          <a:r>
            <a:rPr lang="cs-CZ" dirty="0" smtClean="0"/>
            <a:t>RUK</a:t>
          </a:r>
        </a:p>
        <a:p>
          <a:r>
            <a:rPr lang="cs-CZ" dirty="0" smtClean="0"/>
            <a:t>Virtuální ambulance pro distanční terapii</a:t>
          </a:r>
          <a:endParaRPr lang="cs-CZ" dirty="0"/>
        </a:p>
      </dgm:t>
    </dgm:pt>
    <dgm:pt modelId="{E7B7540C-2D54-4637-B25A-EF7AFDEDAC2E}" type="parTrans" cxnId="{8F3AD37F-F3FD-4D13-A83D-759CAD751549}">
      <dgm:prSet/>
      <dgm:spPr/>
      <dgm:t>
        <a:bodyPr/>
        <a:lstStyle/>
        <a:p>
          <a:endParaRPr lang="cs-CZ"/>
        </a:p>
      </dgm:t>
    </dgm:pt>
    <dgm:pt modelId="{F695BD04-C049-4F5A-A4E6-AFB1A4E68F9C}" type="sibTrans" cxnId="{8F3AD37F-F3FD-4D13-A83D-759CAD751549}">
      <dgm:prSet/>
      <dgm:spPr/>
      <dgm:t>
        <a:bodyPr/>
        <a:lstStyle/>
        <a:p>
          <a:endParaRPr lang="cs-CZ"/>
        </a:p>
      </dgm:t>
    </dgm:pt>
    <dgm:pt modelId="{80222ADF-DA42-4CC4-91AA-9B3CFB8080D2}">
      <dgm:prSet phldrT="[Text]"/>
      <dgm:spPr/>
      <dgm:t>
        <a:bodyPr/>
        <a:lstStyle/>
        <a:p>
          <a:r>
            <a:rPr lang="cs-CZ" dirty="0" smtClean="0"/>
            <a:t>Domácí prostředí</a:t>
          </a:r>
        </a:p>
        <a:p>
          <a:r>
            <a:rPr lang="cs-CZ" dirty="0" smtClean="0"/>
            <a:t>(stacionář)</a:t>
          </a:r>
          <a:endParaRPr lang="cs-CZ" dirty="0"/>
        </a:p>
      </dgm:t>
    </dgm:pt>
    <dgm:pt modelId="{83495075-3CB8-448E-B2A4-3B77FE7B9E50}" type="parTrans" cxnId="{7BB74B2D-DDE9-48BD-883B-D80E5BCD7035}">
      <dgm:prSet/>
      <dgm:spPr/>
      <dgm:t>
        <a:bodyPr/>
        <a:lstStyle/>
        <a:p>
          <a:endParaRPr lang="cs-CZ"/>
        </a:p>
      </dgm:t>
    </dgm:pt>
    <dgm:pt modelId="{731A6138-3E19-49EB-9879-1563E8C8C836}" type="sibTrans" cxnId="{7BB74B2D-DDE9-48BD-883B-D80E5BCD7035}">
      <dgm:prSet/>
      <dgm:spPr/>
      <dgm:t>
        <a:bodyPr/>
        <a:lstStyle/>
        <a:p>
          <a:endParaRPr lang="cs-CZ"/>
        </a:p>
      </dgm:t>
    </dgm:pt>
    <dgm:pt modelId="{4E4191B7-CA56-4B0C-B79D-6F766A711AE0}">
      <dgm:prSet phldrT="[Text]"/>
      <dgm:spPr/>
      <dgm:t>
        <a:bodyPr/>
        <a:lstStyle/>
        <a:p>
          <a:r>
            <a:rPr lang="cs-CZ" dirty="0" smtClean="0"/>
            <a:t>Pohybová terapie</a:t>
          </a:r>
          <a:endParaRPr lang="cs-CZ" dirty="0"/>
        </a:p>
      </dgm:t>
    </dgm:pt>
    <dgm:pt modelId="{FAA6E307-C871-4E59-A211-E091651275F5}" type="parTrans" cxnId="{6D507069-667F-45FA-BC33-2D6428F26937}">
      <dgm:prSet/>
      <dgm:spPr/>
      <dgm:t>
        <a:bodyPr/>
        <a:lstStyle/>
        <a:p>
          <a:endParaRPr lang="cs-CZ"/>
        </a:p>
      </dgm:t>
    </dgm:pt>
    <dgm:pt modelId="{BFA1F1D8-75F5-4A75-AC37-76DF2A3639FA}" type="sibTrans" cxnId="{6D507069-667F-45FA-BC33-2D6428F26937}">
      <dgm:prSet/>
      <dgm:spPr/>
      <dgm:t>
        <a:bodyPr/>
        <a:lstStyle/>
        <a:p>
          <a:endParaRPr lang="cs-CZ"/>
        </a:p>
      </dgm:t>
    </dgm:pt>
    <dgm:pt modelId="{F1C97308-FF5A-463C-8499-0FBBD852E17D}">
      <dgm:prSet/>
      <dgm:spPr/>
      <dgm:t>
        <a:bodyPr/>
        <a:lstStyle/>
        <a:p>
          <a:r>
            <a:rPr lang="cs-CZ" dirty="0" smtClean="0"/>
            <a:t>Kognitivní terapie</a:t>
          </a:r>
        </a:p>
        <a:p>
          <a:r>
            <a:rPr lang="cs-CZ" dirty="0" smtClean="0"/>
            <a:t>-probíhá</a:t>
          </a:r>
        </a:p>
        <a:p>
          <a:r>
            <a:rPr lang="cs-CZ" dirty="0" smtClean="0"/>
            <a:t>- kontrola 1x 2týdny</a:t>
          </a:r>
          <a:endParaRPr lang="cs-CZ" dirty="0"/>
        </a:p>
      </dgm:t>
    </dgm:pt>
    <dgm:pt modelId="{1AE9197B-3F47-454B-B28C-3EBB5A8F28DE}" type="parTrans" cxnId="{2EE4ED21-0B6F-4A59-A17D-07A6CFF5AC58}">
      <dgm:prSet/>
      <dgm:spPr/>
      <dgm:t>
        <a:bodyPr/>
        <a:lstStyle/>
        <a:p>
          <a:endParaRPr lang="cs-CZ"/>
        </a:p>
      </dgm:t>
    </dgm:pt>
    <dgm:pt modelId="{2DDF00DF-B462-45C7-940D-5C41C550DF9B}" type="sibTrans" cxnId="{2EE4ED21-0B6F-4A59-A17D-07A6CFF5AC58}">
      <dgm:prSet/>
      <dgm:spPr/>
      <dgm:t>
        <a:bodyPr/>
        <a:lstStyle/>
        <a:p>
          <a:endParaRPr lang="cs-CZ"/>
        </a:p>
      </dgm:t>
    </dgm:pt>
    <dgm:pt modelId="{EC6CF63E-0E57-4D29-AA0D-39A7072166E1}">
      <dgm:prSet/>
      <dgm:spPr/>
      <dgm:t>
        <a:bodyPr/>
        <a:lstStyle/>
        <a:p>
          <a:r>
            <a:rPr lang="cs-CZ" dirty="0" err="1" smtClean="0"/>
            <a:t>Webinar</a:t>
          </a:r>
          <a:endParaRPr lang="cs-CZ" dirty="0" smtClean="0"/>
        </a:p>
        <a:p>
          <a:r>
            <a:rPr lang="cs-CZ" dirty="0" smtClean="0"/>
            <a:t>- Probíhá (kognitivní RHB)</a:t>
          </a:r>
        </a:p>
        <a:p>
          <a:r>
            <a:rPr lang="cs-CZ" dirty="0" smtClean="0"/>
            <a:t>- Terapie 1x/týdně</a:t>
          </a:r>
          <a:endParaRPr lang="cs-CZ" dirty="0"/>
        </a:p>
      </dgm:t>
    </dgm:pt>
    <dgm:pt modelId="{A512FE4F-A331-4BFB-98F3-A26AEE79BDCF}" type="parTrans" cxnId="{60DADBA6-B4E2-4DCB-8274-22BA39BC83E2}">
      <dgm:prSet/>
      <dgm:spPr/>
      <dgm:t>
        <a:bodyPr/>
        <a:lstStyle/>
        <a:p>
          <a:endParaRPr lang="cs-CZ"/>
        </a:p>
      </dgm:t>
    </dgm:pt>
    <dgm:pt modelId="{0FE4735E-A897-406A-A6DB-05C3B135A129}" type="sibTrans" cxnId="{60DADBA6-B4E2-4DCB-8274-22BA39BC83E2}">
      <dgm:prSet/>
      <dgm:spPr/>
      <dgm:t>
        <a:bodyPr/>
        <a:lstStyle/>
        <a:p>
          <a:endParaRPr lang="cs-CZ"/>
        </a:p>
      </dgm:t>
    </dgm:pt>
    <dgm:pt modelId="{DC07008C-1DC9-43FB-8180-33202FF76416}">
      <dgm:prSet/>
      <dgm:spPr/>
      <dgm:t>
        <a:bodyPr/>
        <a:lstStyle/>
        <a:p>
          <a:r>
            <a:rPr lang="cs-CZ" dirty="0" smtClean="0"/>
            <a:t>Nositelná technologie</a:t>
          </a:r>
          <a:endParaRPr lang="cs-CZ" dirty="0"/>
        </a:p>
      </dgm:t>
    </dgm:pt>
    <dgm:pt modelId="{E879D9F8-96B3-4A22-9B8D-B58845F3A536}" type="parTrans" cxnId="{CC83ABEB-FB85-467F-9351-4182A71DF401}">
      <dgm:prSet/>
      <dgm:spPr/>
      <dgm:t>
        <a:bodyPr/>
        <a:lstStyle/>
        <a:p>
          <a:endParaRPr lang="cs-CZ"/>
        </a:p>
      </dgm:t>
    </dgm:pt>
    <dgm:pt modelId="{E0D73CD2-ACB9-431D-BB48-F0CFDC7E4E5C}" type="sibTrans" cxnId="{CC83ABEB-FB85-467F-9351-4182A71DF401}">
      <dgm:prSet/>
      <dgm:spPr/>
      <dgm:t>
        <a:bodyPr/>
        <a:lstStyle/>
        <a:p>
          <a:endParaRPr lang="cs-CZ"/>
        </a:p>
      </dgm:t>
    </dgm:pt>
    <dgm:pt modelId="{3E496627-5276-4D13-8938-80032E3500BE}">
      <dgm:prSet/>
      <dgm:spPr/>
      <dgm:t>
        <a:bodyPr/>
        <a:lstStyle/>
        <a:p>
          <a:r>
            <a:rPr lang="cs-CZ" dirty="0" smtClean="0"/>
            <a:t>Nositelná technologie</a:t>
          </a:r>
        </a:p>
        <a:p>
          <a:r>
            <a:rPr lang="cs-CZ" dirty="0" smtClean="0"/>
            <a:t>(probíhající studie s 1.LF UK a ČVUT FBMI) </a:t>
          </a:r>
          <a:endParaRPr lang="cs-CZ" dirty="0"/>
        </a:p>
      </dgm:t>
    </dgm:pt>
    <dgm:pt modelId="{A1D4C8F2-CB4D-4B9A-8263-C7F6145A51A6}" type="parTrans" cxnId="{A999DBFF-ECCE-4791-A1C2-66D380D28D02}">
      <dgm:prSet/>
      <dgm:spPr/>
      <dgm:t>
        <a:bodyPr/>
        <a:lstStyle/>
        <a:p>
          <a:endParaRPr lang="cs-CZ"/>
        </a:p>
      </dgm:t>
    </dgm:pt>
    <dgm:pt modelId="{A463A661-1566-48A1-A3B2-28A0263049B4}" type="sibTrans" cxnId="{A999DBFF-ECCE-4791-A1C2-66D380D28D02}">
      <dgm:prSet/>
      <dgm:spPr/>
      <dgm:t>
        <a:bodyPr/>
        <a:lstStyle/>
        <a:p>
          <a:endParaRPr lang="cs-CZ"/>
        </a:p>
      </dgm:t>
    </dgm:pt>
    <dgm:pt modelId="{068A7797-B8D4-49E5-8549-3D77493C6045}">
      <dgm:prSet phldrT="[Text]"/>
      <dgm:spPr/>
      <dgm:t>
        <a:bodyPr/>
        <a:lstStyle/>
        <a:p>
          <a:pPr algn="ctr"/>
          <a:r>
            <a:rPr lang="cs-CZ" dirty="0" smtClean="0"/>
            <a:t>Monitoring </a:t>
          </a:r>
          <a:endParaRPr lang="cs-CZ" dirty="0"/>
        </a:p>
      </dgm:t>
    </dgm:pt>
    <dgm:pt modelId="{D735DE7B-9AC4-4FEE-865F-0A8262A39923}" type="parTrans" cxnId="{9E8432C6-8478-46FD-ACFC-6C5D3EF1F2C0}">
      <dgm:prSet/>
      <dgm:spPr/>
      <dgm:t>
        <a:bodyPr/>
        <a:lstStyle/>
        <a:p>
          <a:endParaRPr lang="cs-CZ"/>
        </a:p>
      </dgm:t>
    </dgm:pt>
    <dgm:pt modelId="{56CA3FC1-0709-478D-9574-BEF1C28259C6}" type="sibTrans" cxnId="{9E8432C6-8478-46FD-ACFC-6C5D3EF1F2C0}">
      <dgm:prSet/>
      <dgm:spPr/>
      <dgm:t>
        <a:bodyPr/>
        <a:lstStyle/>
        <a:p>
          <a:endParaRPr lang="cs-CZ"/>
        </a:p>
      </dgm:t>
    </dgm:pt>
    <dgm:pt modelId="{2D7AF8CE-C766-4A68-8909-E0BC165BC8AB}">
      <dgm:prSet phldrT="[Text]"/>
      <dgm:spPr/>
      <dgm:t>
        <a:bodyPr/>
        <a:lstStyle/>
        <a:p>
          <a:pPr algn="ctr"/>
          <a:r>
            <a:rPr lang="cs-CZ" dirty="0" smtClean="0"/>
            <a:t>Pohybová aktivita</a:t>
          </a:r>
          <a:endParaRPr lang="cs-CZ" dirty="0"/>
        </a:p>
      </dgm:t>
    </dgm:pt>
    <dgm:pt modelId="{DD969E17-A44B-43C2-9DEC-23C4D4BF21F3}" type="parTrans" cxnId="{EAFC8027-06E8-4536-A692-633659089A7E}">
      <dgm:prSet/>
      <dgm:spPr/>
      <dgm:t>
        <a:bodyPr/>
        <a:lstStyle/>
        <a:p>
          <a:endParaRPr lang="cs-CZ"/>
        </a:p>
      </dgm:t>
    </dgm:pt>
    <dgm:pt modelId="{87731FBD-D0F5-49C4-B29B-BAAE6996B89D}" type="sibTrans" cxnId="{EAFC8027-06E8-4536-A692-633659089A7E}">
      <dgm:prSet/>
      <dgm:spPr/>
      <dgm:t>
        <a:bodyPr/>
        <a:lstStyle/>
        <a:p>
          <a:endParaRPr lang="cs-CZ"/>
        </a:p>
      </dgm:t>
    </dgm:pt>
    <dgm:pt modelId="{3437CAAD-A258-4681-9964-10A21BF43FE3}">
      <dgm:prSet phldrT="[Text]"/>
      <dgm:spPr/>
      <dgm:t>
        <a:bodyPr/>
        <a:lstStyle/>
        <a:p>
          <a:pPr algn="ctr"/>
          <a:r>
            <a:rPr lang="cs-CZ" dirty="0" smtClean="0"/>
            <a:t>Kognitivní terapie</a:t>
          </a:r>
          <a:endParaRPr lang="cs-CZ" dirty="0"/>
        </a:p>
      </dgm:t>
    </dgm:pt>
    <dgm:pt modelId="{A1076448-5493-4F22-9480-6448CB947E12}" type="parTrans" cxnId="{86CF831E-72C8-48B9-B8EA-022C5597AB81}">
      <dgm:prSet/>
      <dgm:spPr/>
      <dgm:t>
        <a:bodyPr/>
        <a:lstStyle/>
        <a:p>
          <a:endParaRPr lang="cs-CZ"/>
        </a:p>
      </dgm:t>
    </dgm:pt>
    <dgm:pt modelId="{7CFA84FA-D997-42D1-8A4C-A52AEA8B2966}" type="sibTrans" cxnId="{86CF831E-72C8-48B9-B8EA-022C5597AB81}">
      <dgm:prSet/>
      <dgm:spPr/>
      <dgm:t>
        <a:bodyPr/>
        <a:lstStyle/>
        <a:p>
          <a:endParaRPr lang="cs-CZ"/>
        </a:p>
      </dgm:t>
    </dgm:pt>
    <dgm:pt modelId="{0451B213-6736-45BB-B8A8-0FFDBF6356B6}">
      <dgm:prSet phldrT="[Text]"/>
      <dgm:spPr/>
      <dgm:t>
        <a:bodyPr/>
        <a:lstStyle/>
        <a:p>
          <a:pPr algn="ctr"/>
          <a:r>
            <a:rPr lang="cs-CZ" dirty="0" smtClean="0"/>
            <a:t>Nositelná technologie</a:t>
          </a:r>
          <a:endParaRPr lang="cs-CZ" dirty="0"/>
        </a:p>
      </dgm:t>
    </dgm:pt>
    <dgm:pt modelId="{87CAB100-B5CB-4AE5-8020-F521E2A56069}" type="parTrans" cxnId="{22C2F8EA-7F50-4A6A-BD13-F742FCEF5B89}">
      <dgm:prSet/>
      <dgm:spPr/>
      <dgm:t>
        <a:bodyPr/>
        <a:lstStyle/>
        <a:p>
          <a:endParaRPr lang="cs-CZ"/>
        </a:p>
      </dgm:t>
    </dgm:pt>
    <dgm:pt modelId="{2FFA0B70-7685-4CA4-B892-B6E24D857479}" type="sibTrans" cxnId="{22C2F8EA-7F50-4A6A-BD13-F742FCEF5B89}">
      <dgm:prSet/>
      <dgm:spPr/>
      <dgm:t>
        <a:bodyPr/>
        <a:lstStyle/>
        <a:p>
          <a:endParaRPr lang="cs-CZ"/>
        </a:p>
      </dgm:t>
    </dgm:pt>
    <dgm:pt modelId="{048E0E9F-959F-418E-96D1-3074171D1BD3}">
      <dgm:prSet phldrT="[Text]"/>
      <dgm:spPr/>
      <dgm:t>
        <a:bodyPr/>
        <a:lstStyle/>
        <a:p>
          <a:pPr algn="ctr"/>
          <a:r>
            <a:rPr lang="cs-CZ" dirty="0" err="1" smtClean="0"/>
            <a:t>Webinar</a:t>
          </a:r>
          <a:endParaRPr lang="cs-CZ" dirty="0" smtClean="0"/>
        </a:p>
      </dgm:t>
    </dgm:pt>
    <dgm:pt modelId="{FDB3CE3A-8B4F-4B9B-A1E7-FDED7DD0B11A}" type="parTrans" cxnId="{F8C3BD42-1BB8-4480-8B5D-A1CEC579B45A}">
      <dgm:prSet/>
      <dgm:spPr/>
      <dgm:t>
        <a:bodyPr/>
        <a:lstStyle/>
        <a:p>
          <a:endParaRPr lang="cs-CZ"/>
        </a:p>
      </dgm:t>
    </dgm:pt>
    <dgm:pt modelId="{F88F282E-E34A-4B80-BF99-42C44253C403}" type="sibTrans" cxnId="{F8C3BD42-1BB8-4480-8B5D-A1CEC579B45A}">
      <dgm:prSet/>
      <dgm:spPr/>
      <dgm:t>
        <a:bodyPr/>
        <a:lstStyle/>
        <a:p>
          <a:endParaRPr lang="cs-CZ"/>
        </a:p>
      </dgm:t>
    </dgm:pt>
    <dgm:pt modelId="{23B738FF-B347-4D6F-9120-20CBE8DD97DB}">
      <dgm:prSet/>
      <dgm:spPr/>
      <dgm:t>
        <a:bodyPr/>
        <a:lstStyle/>
        <a:p>
          <a:pPr algn="ctr"/>
          <a:r>
            <a:rPr lang="cs-CZ" dirty="0" smtClean="0"/>
            <a:t>Analýza dat-testování</a:t>
          </a:r>
          <a:endParaRPr lang="cs-CZ" dirty="0"/>
        </a:p>
      </dgm:t>
    </dgm:pt>
    <dgm:pt modelId="{203C70C4-FE8E-479E-9637-8654158B6A37}" type="parTrans" cxnId="{EFF1AEE4-79C1-4060-8F60-264EE456B2C5}">
      <dgm:prSet/>
      <dgm:spPr/>
      <dgm:t>
        <a:bodyPr/>
        <a:lstStyle/>
        <a:p>
          <a:endParaRPr lang="cs-CZ"/>
        </a:p>
      </dgm:t>
    </dgm:pt>
    <dgm:pt modelId="{6A8FB9E6-FEA5-4364-937B-27000B785DBF}" type="sibTrans" cxnId="{EFF1AEE4-79C1-4060-8F60-264EE456B2C5}">
      <dgm:prSet/>
      <dgm:spPr/>
      <dgm:t>
        <a:bodyPr/>
        <a:lstStyle/>
        <a:p>
          <a:endParaRPr lang="cs-CZ"/>
        </a:p>
      </dgm:t>
    </dgm:pt>
    <dgm:pt modelId="{748C5485-C9EE-405D-B5A9-F522A0E8505A}">
      <dgm:prSet phldrT="[Text]"/>
      <dgm:spPr/>
      <dgm:t>
        <a:bodyPr/>
        <a:lstStyle/>
        <a:p>
          <a:pPr algn="ctr"/>
          <a:r>
            <a:rPr lang="cs-CZ" dirty="0" smtClean="0"/>
            <a:t>kognitivní rezerva PN</a:t>
          </a:r>
        </a:p>
      </dgm:t>
    </dgm:pt>
    <dgm:pt modelId="{472491D2-03E1-4E95-9BDF-A1C8B6DE709A}" type="parTrans" cxnId="{EC49AD46-6F19-41CA-8A68-246C6D16921D}">
      <dgm:prSet/>
      <dgm:spPr/>
      <dgm:t>
        <a:bodyPr/>
        <a:lstStyle/>
        <a:p>
          <a:endParaRPr lang="cs-CZ"/>
        </a:p>
      </dgm:t>
    </dgm:pt>
    <dgm:pt modelId="{D5495472-A677-479C-9598-F8ED075C5E41}" type="sibTrans" cxnId="{EC49AD46-6F19-41CA-8A68-246C6D16921D}">
      <dgm:prSet/>
      <dgm:spPr/>
      <dgm:t>
        <a:bodyPr/>
        <a:lstStyle/>
        <a:p>
          <a:endParaRPr lang="cs-CZ"/>
        </a:p>
      </dgm:t>
    </dgm:pt>
    <dgm:pt modelId="{145BB0EB-BE6D-450B-9F9B-C10514A10F31}">
      <dgm:prSet phldrT="[Text]"/>
      <dgm:spPr/>
      <dgm:t>
        <a:bodyPr/>
        <a:lstStyle/>
        <a:p>
          <a:pPr algn="ctr"/>
          <a:r>
            <a:rPr lang="cs-CZ" dirty="0" smtClean="0"/>
            <a:t>logopedická podpora</a:t>
          </a:r>
        </a:p>
      </dgm:t>
    </dgm:pt>
    <dgm:pt modelId="{685B3497-DF85-4B10-83BB-844EFC85FF0F}" type="parTrans" cxnId="{CE552F62-EDB1-48B7-86D2-0031ACE259E0}">
      <dgm:prSet/>
      <dgm:spPr/>
      <dgm:t>
        <a:bodyPr/>
        <a:lstStyle/>
        <a:p>
          <a:endParaRPr lang="cs-CZ"/>
        </a:p>
      </dgm:t>
    </dgm:pt>
    <dgm:pt modelId="{347EA83C-FF80-4EB4-8FCD-99A5DD833777}" type="sibTrans" cxnId="{CE552F62-EDB1-48B7-86D2-0031ACE259E0}">
      <dgm:prSet/>
      <dgm:spPr/>
      <dgm:t>
        <a:bodyPr/>
        <a:lstStyle/>
        <a:p>
          <a:endParaRPr lang="cs-CZ"/>
        </a:p>
      </dgm:t>
    </dgm:pt>
    <dgm:pt modelId="{069C8CB3-D27D-45C1-832B-A9983A8B035F}">
      <dgm:prSet/>
      <dgm:spPr/>
      <dgm:t>
        <a:bodyPr/>
        <a:lstStyle/>
        <a:p>
          <a:pPr algn="ctr"/>
          <a:r>
            <a:rPr lang="cs-CZ" dirty="0" smtClean="0"/>
            <a:t>Sledování odpovědi pulsu na zátěž v domácím prostředí</a:t>
          </a:r>
        </a:p>
        <a:p>
          <a:pPr algn="ctr"/>
          <a:r>
            <a:rPr lang="cs-CZ" dirty="0" smtClean="0"/>
            <a:t>(příprava studie s 1.LF UK a ČVUT FBMI)</a:t>
          </a:r>
          <a:endParaRPr lang="cs-CZ" dirty="0"/>
        </a:p>
      </dgm:t>
    </dgm:pt>
    <dgm:pt modelId="{73EA79F9-6BCB-4728-8BAF-8C042096F971}" type="parTrans" cxnId="{FBC1ABE3-8628-44F6-B79B-04A72C8628CC}">
      <dgm:prSet/>
      <dgm:spPr/>
      <dgm:t>
        <a:bodyPr/>
        <a:lstStyle/>
        <a:p>
          <a:endParaRPr lang="cs-CZ"/>
        </a:p>
      </dgm:t>
    </dgm:pt>
    <dgm:pt modelId="{AF91094C-3910-4104-AB1E-04095A66EC84}" type="sibTrans" cxnId="{FBC1ABE3-8628-44F6-B79B-04A72C8628CC}">
      <dgm:prSet/>
      <dgm:spPr/>
      <dgm:t>
        <a:bodyPr/>
        <a:lstStyle/>
        <a:p>
          <a:endParaRPr lang="cs-CZ"/>
        </a:p>
      </dgm:t>
    </dgm:pt>
    <dgm:pt modelId="{B8E370D0-B058-4FA7-B954-7520045ABCA7}" type="pres">
      <dgm:prSet presAssocID="{D79A272D-B565-4A4E-B609-3F84AFCBD1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DEA157C3-79E9-4E31-9E09-067ECDFF30C1}" type="pres">
      <dgm:prSet presAssocID="{F02D67FA-0187-42DF-9105-286249034BC7}" presName="root" presStyleCnt="0"/>
      <dgm:spPr/>
      <dgm:t>
        <a:bodyPr/>
        <a:lstStyle/>
        <a:p>
          <a:endParaRPr lang="cs-CZ"/>
        </a:p>
      </dgm:t>
    </dgm:pt>
    <dgm:pt modelId="{01155320-DD2E-4E13-BB84-1ABC695266CE}" type="pres">
      <dgm:prSet presAssocID="{F02D67FA-0187-42DF-9105-286249034BC7}" presName="rootComposite" presStyleCnt="0"/>
      <dgm:spPr/>
      <dgm:t>
        <a:bodyPr/>
        <a:lstStyle/>
        <a:p>
          <a:endParaRPr lang="cs-CZ"/>
        </a:p>
      </dgm:t>
    </dgm:pt>
    <dgm:pt modelId="{75296373-11F4-4DC5-BDBE-1AC92050C31D}" type="pres">
      <dgm:prSet presAssocID="{F02D67FA-0187-42DF-9105-286249034BC7}" presName="rootText" presStyleLbl="node1" presStyleIdx="0" presStyleCnt="3"/>
      <dgm:spPr/>
      <dgm:t>
        <a:bodyPr/>
        <a:lstStyle/>
        <a:p>
          <a:endParaRPr lang="cs-CZ"/>
        </a:p>
      </dgm:t>
    </dgm:pt>
    <dgm:pt modelId="{F5EACCB0-EE6D-49C1-A258-C4518BDEECAD}" type="pres">
      <dgm:prSet presAssocID="{F02D67FA-0187-42DF-9105-286249034BC7}" presName="rootConnector" presStyleLbl="node1" presStyleIdx="0" presStyleCnt="3"/>
      <dgm:spPr/>
      <dgm:t>
        <a:bodyPr/>
        <a:lstStyle/>
        <a:p>
          <a:endParaRPr lang="cs-CZ"/>
        </a:p>
      </dgm:t>
    </dgm:pt>
    <dgm:pt modelId="{3E649FD9-7547-4092-AC44-E6B03E84B423}" type="pres">
      <dgm:prSet presAssocID="{F02D67FA-0187-42DF-9105-286249034BC7}" presName="childShape" presStyleCnt="0"/>
      <dgm:spPr/>
      <dgm:t>
        <a:bodyPr/>
        <a:lstStyle/>
        <a:p>
          <a:endParaRPr lang="cs-CZ"/>
        </a:p>
      </dgm:t>
    </dgm:pt>
    <dgm:pt modelId="{7C1F55E6-D9E6-4860-BE3D-8AC0717ACBEC}" type="pres">
      <dgm:prSet presAssocID="{45645488-05A8-498E-BB9E-66E96ACE5A5B}" presName="Name13" presStyleLbl="parChTrans1D2" presStyleIdx="0" presStyleCnt="10"/>
      <dgm:spPr/>
      <dgm:t>
        <a:bodyPr/>
        <a:lstStyle/>
        <a:p>
          <a:endParaRPr lang="cs-CZ"/>
        </a:p>
      </dgm:t>
    </dgm:pt>
    <dgm:pt modelId="{B60C4A6D-59B8-4817-9537-2EA6B122A923}" type="pres">
      <dgm:prSet presAssocID="{597FCE9D-F929-4392-A6B3-3AA4F651DFB2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B7745A-2F97-4984-98D2-D8E4F7505BAD}" type="pres">
      <dgm:prSet presAssocID="{8E27E5BE-CB0E-4EC1-BD8A-5C98C9CBE03F}" presName="Name13" presStyleLbl="parChTrans1D2" presStyleIdx="1" presStyleCnt="10"/>
      <dgm:spPr/>
      <dgm:t>
        <a:bodyPr/>
        <a:lstStyle/>
        <a:p>
          <a:endParaRPr lang="cs-CZ"/>
        </a:p>
      </dgm:t>
    </dgm:pt>
    <dgm:pt modelId="{CCDA120C-8738-42B4-A6B8-7C1D38E626C5}" type="pres">
      <dgm:prSet presAssocID="{B0F66C04-842C-40C6-8461-428E860B2AD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6000AD-A986-468C-ACFE-4817DF0AEB27}" type="pres">
      <dgm:prSet presAssocID="{A1D4C8F2-CB4D-4B9A-8263-C7F6145A51A6}" presName="Name13" presStyleLbl="parChTrans1D2" presStyleIdx="2" presStyleCnt="10"/>
      <dgm:spPr/>
      <dgm:t>
        <a:bodyPr/>
        <a:lstStyle/>
        <a:p>
          <a:endParaRPr lang="cs-CZ"/>
        </a:p>
      </dgm:t>
    </dgm:pt>
    <dgm:pt modelId="{A93CB254-4332-49D1-A544-50F023878ABD}" type="pres">
      <dgm:prSet presAssocID="{3E496627-5276-4D13-8938-80032E3500BE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A23690-7A72-4462-81AF-5D920CAB9430}" type="pres">
      <dgm:prSet presAssocID="{3983A39A-5833-4A46-A9A2-7BF18ADB74A8}" presName="root" presStyleCnt="0"/>
      <dgm:spPr/>
      <dgm:t>
        <a:bodyPr/>
        <a:lstStyle/>
        <a:p>
          <a:endParaRPr lang="cs-CZ"/>
        </a:p>
      </dgm:t>
    </dgm:pt>
    <dgm:pt modelId="{C104AFDC-8F33-48C8-BAB8-2A58F1E6E2F7}" type="pres">
      <dgm:prSet presAssocID="{3983A39A-5833-4A46-A9A2-7BF18ADB74A8}" presName="rootComposite" presStyleCnt="0"/>
      <dgm:spPr/>
      <dgm:t>
        <a:bodyPr/>
        <a:lstStyle/>
        <a:p>
          <a:endParaRPr lang="cs-CZ"/>
        </a:p>
      </dgm:t>
    </dgm:pt>
    <dgm:pt modelId="{04B41ECF-A70C-4135-A6F1-C348A68AE5EC}" type="pres">
      <dgm:prSet presAssocID="{3983A39A-5833-4A46-A9A2-7BF18ADB74A8}" presName="rootText" presStyleLbl="node1" presStyleIdx="1" presStyleCnt="3"/>
      <dgm:spPr/>
      <dgm:t>
        <a:bodyPr/>
        <a:lstStyle/>
        <a:p>
          <a:endParaRPr lang="cs-CZ"/>
        </a:p>
      </dgm:t>
    </dgm:pt>
    <dgm:pt modelId="{CF173087-5C71-48EF-93ED-B1B5785D3D7E}" type="pres">
      <dgm:prSet presAssocID="{3983A39A-5833-4A46-A9A2-7BF18ADB74A8}" presName="rootConnector" presStyleLbl="node1" presStyleIdx="1" presStyleCnt="3"/>
      <dgm:spPr/>
      <dgm:t>
        <a:bodyPr/>
        <a:lstStyle/>
        <a:p>
          <a:endParaRPr lang="cs-CZ"/>
        </a:p>
      </dgm:t>
    </dgm:pt>
    <dgm:pt modelId="{3ACA5EB4-C413-40C8-9FE0-0A8DF0E98214}" type="pres">
      <dgm:prSet presAssocID="{3983A39A-5833-4A46-A9A2-7BF18ADB74A8}" presName="childShape" presStyleCnt="0"/>
      <dgm:spPr/>
      <dgm:t>
        <a:bodyPr/>
        <a:lstStyle/>
        <a:p>
          <a:endParaRPr lang="cs-CZ"/>
        </a:p>
      </dgm:t>
    </dgm:pt>
    <dgm:pt modelId="{21A3DB42-D301-4A6D-9333-AD95084CCAEA}" type="pres">
      <dgm:prSet presAssocID="{D735DE7B-9AC4-4FEE-865F-0A8262A39923}" presName="Name13" presStyleLbl="parChTrans1D2" presStyleIdx="3" presStyleCnt="10"/>
      <dgm:spPr/>
      <dgm:t>
        <a:bodyPr/>
        <a:lstStyle/>
        <a:p>
          <a:endParaRPr lang="cs-CZ"/>
        </a:p>
      </dgm:t>
    </dgm:pt>
    <dgm:pt modelId="{DC80A602-7983-4952-AD27-3C76DE9EDDF8}" type="pres">
      <dgm:prSet presAssocID="{068A7797-B8D4-49E5-8549-3D77493C6045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22D0A7-DC1A-4901-B0F5-A9EE23DC7D43}" type="pres">
      <dgm:prSet presAssocID="{FDB3CE3A-8B4F-4B9B-A1E7-FDED7DD0B11A}" presName="Name13" presStyleLbl="parChTrans1D2" presStyleIdx="4" presStyleCnt="10"/>
      <dgm:spPr/>
      <dgm:t>
        <a:bodyPr/>
        <a:lstStyle/>
        <a:p>
          <a:endParaRPr lang="cs-CZ"/>
        </a:p>
      </dgm:t>
    </dgm:pt>
    <dgm:pt modelId="{405CB1EF-DEB8-48B5-9D5A-3440CF1811C0}" type="pres">
      <dgm:prSet presAssocID="{048E0E9F-959F-418E-96D1-3074171D1BD3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83E34E-7B2E-4663-A5F8-F2ADDA4C733E}" type="pres">
      <dgm:prSet presAssocID="{203C70C4-FE8E-479E-9637-8654158B6A37}" presName="Name13" presStyleLbl="parChTrans1D2" presStyleIdx="5" presStyleCnt="10"/>
      <dgm:spPr/>
      <dgm:t>
        <a:bodyPr/>
        <a:lstStyle/>
        <a:p>
          <a:endParaRPr lang="cs-CZ"/>
        </a:p>
      </dgm:t>
    </dgm:pt>
    <dgm:pt modelId="{E5F813BA-32AE-45E6-A56F-6EE6FBAE64B5}" type="pres">
      <dgm:prSet presAssocID="{23B738FF-B347-4D6F-9120-20CBE8DD97DB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4D752F-EF1A-4338-867E-DC9EC7067154}" type="pres">
      <dgm:prSet presAssocID="{80222ADF-DA42-4CC4-91AA-9B3CFB8080D2}" presName="root" presStyleCnt="0"/>
      <dgm:spPr/>
      <dgm:t>
        <a:bodyPr/>
        <a:lstStyle/>
        <a:p>
          <a:endParaRPr lang="cs-CZ"/>
        </a:p>
      </dgm:t>
    </dgm:pt>
    <dgm:pt modelId="{1650C581-8436-454D-9A7A-45B58C6651A3}" type="pres">
      <dgm:prSet presAssocID="{80222ADF-DA42-4CC4-91AA-9B3CFB8080D2}" presName="rootComposite" presStyleCnt="0"/>
      <dgm:spPr/>
      <dgm:t>
        <a:bodyPr/>
        <a:lstStyle/>
        <a:p>
          <a:endParaRPr lang="cs-CZ"/>
        </a:p>
      </dgm:t>
    </dgm:pt>
    <dgm:pt modelId="{0ABB5945-4F66-4B67-B163-93820E6B5340}" type="pres">
      <dgm:prSet presAssocID="{80222ADF-DA42-4CC4-91AA-9B3CFB8080D2}" presName="rootText" presStyleLbl="node1" presStyleIdx="2" presStyleCnt="3"/>
      <dgm:spPr/>
      <dgm:t>
        <a:bodyPr/>
        <a:lstStyle/>
        <a:p>
          <a:endParaRPr lang="cs-CZ"/>
        </a:p>
      </dgm:t>
    </dgm:pt>
    <dgm:pt modelId="{64E7A100-B648-4596-8F2F-84BE5F55E34D}" type="pres">
      <dgm:prSet presAssocID="{80222ADF-DA42-4CC4-91AA-9B3CFB8080D2}" presName="rootConnector" presStyleLbl="node1" presStyleIdx="2" presStyleCnt="3"/>
      <dgm:spPr/>
      <dgm:t>
        <a:bodyPr/>
        <a:lstStyle/>
        <a:p>
          <a:endParaRPr lang="cs-CZ"/>
        </a:p>
      </dgm:t>
    </dgm:pt>
    <dgm:pt modelId="{4AFB1B74-F194-4953-BEDB-051BCBF5E79D}" type="pres">
      <dgm:prSet presAssocID="{80222ADF-DA42-4CC4-91AA-9B3CFB8080D2}" presName="childShape" presStyleCnt="0"/>
      <dgm:spPr/>
      <dgm:t>
        <a:bodyPr/>
        <a:lstStyle/>
        <a:p>
          <a:endParaRPr lang="cs-CZ"/>
        </a:p>
      </dgm:t>
    </dgm:pt>
    <dgm:pt modelId="{1296900F-6E4F-4315-8D63-9371BD0C241A}" type="pres">
      <dgm:prSet presAssocID="{FAA6E307-C871-4E59-A211-E091651275F5}" presName="Name13" presStyleLbl="parChTrans1D2" presStyleIdx="6" presStyleCnt="10"/>
      <dgm:spPr/>
      <dgm:t>
        <a:bodyPr/>
        <a:lstStyle/>
        <a:p>
          <a:endParaRPr lang="cs-CZ"/>
        </a:p>
      </dgm:t>
    </dgm:pt>
    <dgm:pt modelId="{7D048263-A48F-4188-BCDB-57F1614B58AB}" type="pres">
      <dgm:prSet presAssocID="{4E4191B7-CA56-4B0C-B79D-6F766A711AE0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1EA248-A2C1-4364-A7D5-B570E51A86D2}" type="pres">
      <dgm:prSet presAssocID="{1AE9197B-3F47-454B-B28C-3EBB5A8F28DE}" presName="Name13" presStyleLbl="parChTrans1D2" presStyleIdx="7" presStyleCnt="10"/>
      <dgm:spPr/>
      <dgm:t>
        <a:bodyPr/>
        <a:lstStyle/>
        <a:p>
          <a:endParaRPr lang="cs-CZ"/>
        </a:p>
      </dgm:t>
    </dgm:pt>
    <dgm:pt modelId="{7B3CF9D5-1A34-45E8-9367-07CCCC687A08}" type="pres">
      <dgm:prSet presAssocID="{F1C97308-FF5A-463C-8499-0FBBD852E17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8E3687-EF0A-4CE3-9793-D3C78CDDC47B}" type="pres">
      <dgm:prSet presAssocID="{A512FE4F-A331-4BFB-98F3-A26AEE79BDCF}" presName="Name13" presStyleLbl="parChTrans1D2" presStyleIdx="8" presStyleCnt="10"/>
      <dgm:spPr/>
      <dgm:t>
        <a:bodyPr/>
        <a:lstStyle/>
        <a:p>
          <a:endParaRPr lang="cs-CZ"/>
        </a:p>
      </dgm:t>
    </dgm:pt>
    <dgm:pt modelId="{30491771-055D-4983-A0BC-6C620EAFDAF4}" type="pres">
      <dgm:prSet presAssocID="{EC6CF63E-0E57-4D29-AA0D-39A7072166E1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78F9B7-6B39-4D35-8CE6-507CFF16FFE4}" type="pres">
      <dgm:prSet presAssocID="{E879D9F8-96B3-4A22-9B8D-B58845F3A536}" presName="Name13" presStyleLbl="parChTrans1D2" presStyleIdx="9" presStyleCnt="10"/>
      <dgm:spPr/>
      <dgm:t>
        <a:bodyPr/>
        <a:lstStyle/>
        <a:p>
          <a:endParaRPr lang="cs-CZ"/>
        </a:p>
      </dgm:t>
    </dgm:pt>
    <dgm:pt modelId="{FFE6D651-EA74-4366-AB9C-8EA8C932E1A3}" type="pres">
      <dgm:prSet presAssocID="{DC07008C-1DC9-43FB-8180-33202FF76416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3AD37F-F3FD-4D13-A83D-759CAD751549}" srcId="{D79A272D-B565-4A4E-B609-3F84AFCBD12E}" destId="{3983A39A-5833-4A46-A9A2-7BF18ADB74A8}" srcOrd="1" destOrd="0" parTransId="{E7B7540C-2D54-4637-B25A-EF7AFDEDAC2E}" sibTransId="{F695BD04-C049-4F5A-A4E6-AFB1A4E68F9C}"/>
    <dgm:cxn modelId="{01681987-0ACA-45ED-96EF-85D3946A5706}" type="presOf" srcId="{145BB0EB-BE6D-450B-9F9B-C10514A10F31}" destId="{405CB1EF-DEB8-48B5-9D5A-3440CF1811C0}" srcOrd="0" destOrd="2" presId="urn:microsoft.com/office/officeart/2005/8/layout/hierarchy3"/>
    <dgm:cxn modelId="{3B7B307C-2C86-482B-9DB8-5F7C3269A96C}" type="presOf" srcId="{3E496627-5276-4D13-8938-80032E3500BE}" destId="{A93CB254-4332-49D1-A544-50F023878ABD}" srcOrd="0" destOrd="0" presId="urn:microsoft.com/office/officeart/2005/8/layout/hierarchy3"/>
    <dgm:cxn modelId="{D647DE96-7B1D-42FA-90E5-660D05D805DD}" type="presOf" srcId="{45645488-05A8-498E-BB9E-66E96ACE5A5B}" destId="{7C1F55E6-D9E6-4860-BE3D-8AC0717ACBEC}" srcOrd="0" destOrd="0" presId="urn:microsoft.com/office/officeart/2005/8/layout/hierarchy3"/>
    <dgm:cxn modelId="{2EE4ED21-0B6F-4A59-A17D-07A6CFF5AC58}" srcId="{80222ADF-DA42-4CC4-91AA-9B3CFB8080D2}" destId="{F1C97308-FF5A-463C-8499-0FBBD852E17D}" srcOrd="1" destOrd="0" parTransId="{1AE9197B-3F47-454B-B28C-3EBB5A8F28DE}" sibTransId="{2DDF00DF-B462-45C7-940D-5C41C550DF9B}"/>
    <dgm:cxn modelId="{A32A173F-F34D-4D93-9015-57358365C4F5}" type="presOf" srcId="{068A7797-B8D4-49E5-8549-3D77493C6045}" destId="{DC80A602-7983-4952-AD27-3C76DE9EDDF8}" srcOrd="0" destOrd="0" presId="urn:microsoft.com/office/officeart/2005/8/layout/hierarchy3"/>
    <dgm:cxn modelId="{D0231D79-DD48-4A10-8735-E8F4B63CE063}" type="presOf" srcId="{203C70C4-FE8E-479E-9637-8654158B6A37}" destId="{6B83E34E-7B2E-4663-A5F8-F2ADDA4C733E}" srcOrd="0" destOrd="0" presId="urn:microsoft.com/office/officeart/2005/8/layout/hierarchy3"/>
    <dgm:cxn modelId="{8500BF95-6674-4FC9-BA15-EBF07A9CE31B}" type="presOf" srcId="{048E0E9F-959F-418E-96D1-3074171D1BD3}" destId="{405CB1EF-DEB8-48B5-9D5A-3440CF1811C0}" srcOrd="0" destOrd="0" presId="urn:microsoft.com/office/officeart/2005/8/layout/hierarchy3"/>
    <dgm:cxn modelId="{EC49AD46-6F19-41CA-8A68-246C6D16921D}" srcId="{048E0E9F-959F-418E-96D1-3074171D1BD3}" destId="{748C5485-C9EE-405D-B5A9-F522A0E8505A}" srcOrd="0" destOrd="0" parTransId="{472491D2-03E1-4E95-9BDF-A1C8B6DE709A}" sibTransId="{D5495472-A677-479C-9598-F8ED075C5E41}"/>
    <dgm:cxn modelId="{05DF3D4E-7E61-4900-9FA1-58C25568DAC0}" type="presOf" srcId="{F02D67FA-0187-42DF-9105-286249034BC7}" destId="{F5EACCB0-EE6D-49C1-A258-C4518BDEECAD}" srcOrd="1" destOrd="0" presId="urn:microsoft.com/office/officeart/2005/8/layout/hierarchy3"/>
    <dgm:cxn modelId="{E2C34592-87FE-40FE-8D56-D0DE64F1FC81}" type="presOf" srcId="{FDB3CE3A-8B4F-4B9B-A1E7-FDED7DD0B11A}" destId="{2022D0A7-DC1A-4901-B0F5-A9EE23DC7D43}" srcOrd="0" destOrd="0" presId="urn:microsoft.com/office/officeart/2005/8/layout/hierarchy3"/>
    <dgm:cxn modelId="{A90A9160-94BF-46A0-8C03-B9581E7D9523}" type="presOf" srcId="{3983A39A-5833-4A46-A9A2-7BF18ADB74A8}" destId="{CF173087-5C71-48EF-93ED-B1B5785D3D7E}" srcOrd="1" destOrd="0" presId="urn:microsoft.com/office/officeart/2005/8/layout/hierarchy3"/>
    <dgm:cxn modelId="{637C9D3F-3490-4F67-B9B7-774DF208636B}" type="presOf" srcId="{1AE9197B-3F47-454B-B28C-3EBB5A8F28DE}" destId="{EE1EA248-A2C1-4364-A7D5-B570E51A86D2}" srcOrd="0" destOrd="0" presId="urn:microsoft.com/office/officeart/2005/8/layout/hierarchy3"/>
    <dgm:cxn modelId="{A999DBFF-ECCE-4791-A1C2-66D380D28D02}" srcId="{F02D67FA-0187-42DF-9105-286249034BC7}" destId="{3E496627-5276-4D13-8938-80032E3500BE}" srcOrd="2" destOrd="0" parTransId="{A1D4C8F2-CB4D-4B9A-8263-C7F6145A51A6}" sibTransId="{A463A661-1566-48A1-A3B2-28A0263049B4}"/>
    <dgm:cxn modelId="{D24CC468-54E5-46F4-A3B6-B09D7C64C8AF}" srcId="{F02D67FA-0187-42DF-9105-286249034BC7}" destId="{597FCE9D-F929-4392-A6B3-3AA4F651DFB2}" srcOrd="0" destOrd="0" parTransId="{45645488-05A8-498E-BB9E-66E96ACE5A5B}" sibTransId="{03FA36EA-7E38-4D58-9311-27893198A44A}"/>
    <dgm:cxn modelId="{201456A8-21EB-4686-BF41-25ADA0FA6499}" type="presOf" srcId="{B0F66C04-842C-40C6-8461-428E860B2ADE}" destId="{CCDA120C-8738-42B4-A6B8-7C1D38E626C5}" srcOrd="0" destOrd="0" presId="urn:microsoft.com/office/officeart/2005/8/layout/hierarchy3"/>
    <dgm:cxn modelId="{1F289E00-5FAF-49DF-AE24-6EF124847F92}" type="presOf" srcId="{A1D4C8F2-CB4D-4B9A-8263-C7F6145A51A6}" destId="{0C6000AD-A986-468C-ACFE-4817DF0AEB27}" srcOrd="0" destOrd="0" presId="urn:microsoft.com/office/officeart/2005/8/layout/hierarchy3"/>
    <dgm:cxn modelId="{FBC1ABE3-8628-44F6-B79B-04A72C8628CC}" srcId="{23B738FF-B347-4D6F-9120-20CBE8DD97DB}" destId="{069C8CB3-D27D-45C1-832B-A9983A8B035F}" srcOrd="0" destOrd="0" parTransId="{73EA79F9-6BCB-4728-8BAF-8C042096F971}" sibTransId="{AF91094C-3910-4104-AB1E-04095A66EC84}"/>
    <dgm:cxn modelId="{2EFCE859-A95A-43A4-B884-1EF6988ABD53}" srcId="{F02D67FA-0187-42DF-9105-286249034BC7}" destId="{B0F66C04-842C-40C6-8461-428E860B2ADE}" srcOrd="1" destOrd="0" parTransId="{8E27E5BE-CB0E-4EC1-BD8A-5C98C9CBE03F}" sibTransId="{2A2B457D-7737-4174-8606-FB6653CDBA8F}"/>
    <dgm:cxn modelId="{EAFC8027-06E8-4536-A692-633659089A7E}" srcId="{068A7797-B8D4-49E5-8549-3D77493C6045}" destId="{2D7AF8CE-C766-4A68-8909-E0BC165BC8AB}" srcOrd="0" destOrd="0" parTransId="{DD969E17-A44B-43C2-9DEC-23C4D4BF21F3}" sibTransId="{87731FBD-D0F5-49C4-B29B-BAAE6996B89D}"/>
    <dgm:cxn modelId="{6084D574-99E4-4AE0-8489-4F547321805C}" type="presOf" srcId="{E879D9F8-96B3-4A22-9B8D-B58845F3A536}" destId="{1378F9B7-6B39-4D35-8CE6-507CFF16FFE4}" srcOrd="0" destOrd="0" presId="urn:microsoft.com/office/officeart/2005/8/layout/hierarchy3"/>
    <dgm:cxn modelId="{E8BC7686-6077-4992-970B-471D5B32E7C4}" type="presOf" srcId="{3983A39A-5833-4A46-A9A2-7BF18ADB74A8}" destId="{04B41ECF-A70C-4135-A6F1-C348A68AE5EC}" srcOrd="0" destOrd="0" presId="urn:microsoft.com/office/officeart/2005/8/layout/hierarchy3"/>
    <dgm:cxn modelId="{7BB74B2D-DDE9-48BD-883B-D80E5BCD7035}" srcId="{D79A272D-B565-4A4E-B609-3F84AFCBD12E}" destId="{80222ADF-DA42-4CC4-91AA-9B3CFB8080D2}" srcOrd="2" destOrd="0" parTransId="{83495075-3CB8-448E-B2A4-3B77FE7B9E50}" sibTransId="{731A6138-3E19-49EB-9879-1563E8C8C836}"/>
    <dgm:cxn modelId="{C1A91257-004F-458F-86DA-ACAC5FAA2BCA}" type="presOf" srcId="{3437CAAD-A258-4681-9964-10A21BF43FE3}" destId="{DC80A602-7983-4952-AD27-3C76DE9EDDF8}" srcOrd="0" destOrd="2" presId="urn:microsoft.com/office/officeart/2005/8/layout/hierarchy3"/>
    <dgm:cxn modelId="{D8E106C7-801F-493A-A838-AA79B43B1AD5}" type="presOf" srcId="{80222ADF-DA42-4CC4-91AA-9B3CFB8080D2}" destId="{64E7A100-B648-4596-8F2F-84BE5F55E34D}" srcOrd="1" destOrd="0" presId="urn:microsoft.com/office/officeart/2005/8/layout/hierarchy3"/>
    <dgm:cxn modelId="{CE552F62-EDB1-48B7-86D2-0031ACE259E0}" srcId="{048E0E9F-959F-418E-96D1-3074171D1BD3}" destId="{145BB0EB-BE6D-450B-9F9B-C10514A10F31}" srcOrd="1" destOrd="0" parTransId="{685B3497-DF85-4B10-83BB-844EFC85FF0F}" sibTransId="{347EA83C-FF80-4EB4-8FCD-99A5DD833777}"/>
    <dgm:cxn modelId="{C273B835-9364-476A-991D-D598410A29C1}" type="presOf" srcId="{F1C97308-FF5A-463C-8499-0FBBD852E17D}" destId="{7B3CF9D5-1A34-45E8-9367-07CCCC687A08}" srcOrd="0" destOrd="0" presId="urn:microsoft.com/office/officeart/2005/8/layout/hierarchy3"/>
    <dgm:cxn modelId="{5A3FBABC-B3F1-4AD7-8ACB-40D547F6454A}" type="presOf" srcId="{597FCE9D-F929-4392-A6B3-3AA4F651DFB2}" destId="{B60C4A6D-59B8-4817-9537-2EA6B122A923}" srcOrd="0" destOrd="0" presId="urn:microsoft.com/office/officeart/2005/8/layout/hierarchy3"/>
    <dgm:cxn modelId="{86CF831E-72C8-48B9-B8EA-022C5597AB81}" srcId="{068A7797-B8D4-49E5-8549-3D77493C6045}" destId="{3437CAAD-A258-4681-9964-10A21BF43FE3}" srcOrd="1" destOrd="0" parTransId="{A1076448-5493-4F22-9480-6448CB947E12}" sibTransId="{7CFA84FA-D997-42D1-8A4C-A52AEA8B2966}"/>
    <dgm:cxn modelId="{8B47BB92-7EEB-4C09-BAB7-CE39550634C5}" type="presOf" srcId="{FAA6E307-C871-4E59-A211-E091651275F5}" destId="{1296900F-6E4F-4315-8D63-9371BD0C241A}" srcOrd="0" destOrd="0" presId="urn:microsoft.com/office/officeart/2005/8/layout/hierarchy3"/>
    <dgm:cxn modelId="{1937ABF9-E29D-41AA-8134-D6C6FF57B0C1}" type="presOf" srcId="{0451B213-6736-45BB-B8A8-0FFDBF6356B6}" destId="{DC80A602-7983-4952-AD27-3C76DE9EDDF8}" srcOrd="0" destOrd="3" presId="urn:microsoft.com/office/officeart/2005/8/layout/hierarchy3"/>
    <dgm:cxn modelId="{A04A55FC-25FE-4A68-89B5-47914262840A}" srcId="{D79A272D-B565-4A4E-B609-3F84AFCBD12E}" destId="{F02D67FA-0187-42DF-9105-286249034BC7}" srcOrd="0" destOrd="0" parTransId="{D2921AC8-97CE-41BE-9854-E08FCF0BE1FB}" sibTransId="{6F7800DF-43DC-4BA0-BDDC-289B7784B346}"/>
    <dgm:cxn modelId="{2E16D15D-76E3-4149-97FB-5FE2F30572A5}" type="presOf" srcId="{DC07008C-1DC9-43FB-8180-33202FF76416}" destId="{FFE6D651-EA74-4366-AB9C-8EA8C932E1A3}" srcOrd="0" destOrd="0" presId="urn:microsoft.com/office/officeart/2005/8/layout/hierarchy3"/>
    <dgm:cxn modelId="{C66C6FDD-3D7D-4408-91A1-9BF6E9F97F05}" type="presOf" srcId="{A512FE4F-A331-4BFB-98F3-A26AEE79BDCF}" destId="{358E3687-EF0A-4CE3-9793-D3C78CDDC47B}" srcOrd="0" destOrd="0" presId="urn:microsoft.com/office/officeart/2005/8/layout/hierarchy3"/>
    <dgm:cxn modelId="{F8C3BD42-1BB8-4480-8B5D-A1CEC579B45A}" srcId="{3983A39A-5833-4A46-A9A2-7BF18ADB74A8}" destId="{048E0E9F-959F-418E-96D1-3074171D1BD3}" srcOrd="1" destOrd="0" parTransId="{FDB3CE3A-8B4F-4B9B-A1E7-FDED7DD0B11A}" sibTransId="{F88F282E-E34A-4B80-BF99-42C44253C403}"/>
    <dgm:cxn modelId="{9E8432C6-8478-46FD-ACFC-6C5D3EF1F2C0}" srcId="{3983A39A-5833-4A46-A9A2-7BF18ADB74A8}" destId="{068A7797-B8D4-49E5-8549-3D77493C6045}" srcOrd="0" destOrd="0" parTransId="{D735DE7B-9AC4-4FEE-865F-0A8262A39923}" sibTransId="{56CA3FC1-0709-478D-9574-BEF1C28259C6}"/>
    <dgm:cxn modelId="{6D507069-667F-45FA-BC33-2D6428F26937}" srcId="{80222ADF-DA42-4CC4-91AA-9B3CFB8080D2}" destId="{4E4191B7-CA56-4B0C-B79D-6F766A711AE0}" srcOrd="0" destOrd="0" parTransId="{FAA6E307-C871-4E59-A211-E091651275F5}" sibTransId="{BFA1F1D8-75F5-4A75-AC37-76DF2A3639FA}"/>
    <dgm:cxn modelId="{38734042-906B-45C2-838D-AA1BC9677FB3}" type="presOf" srcId="{2D7AF8CE-C766-4A68-8909-E0BC165BC8AB}" destId="{DC80A602-7983-4952-AD27-3C76DE9EDDF8}" srcOrd="0" destOrd="1" presId="urn:microsoft.com/office/officeart/2005/8/layout/hierarchy3"/>
    <dgm:cxn modelId="{62E71E22-0CD2-454C-8939-CDE1106BA02B}" type="presOf" srcId="{F02D67FA-0187-42DF-9105-286249034BC7}" destId="{75296373-11F4-4DC5-BDBE-1AC92050C31D}" srcOrd="0" destOrd="0" presId="urn:microsoft.com/office/officeart/2005/8/layout/hierarchy3"/>
    <dgm:cxn modelId="{EA425069-9F32-4E9A-866F-FB9FAFE33A45}" type="presOf" srcId="{748C5485-C9EE-405D-B5A9-F522A0E8505A}" destId="{405CB1EF-DEB8-48B5-9D5A-3440CF1811C0}" srcOrd="0" destOrd="1" presId="urn:microsoft.com/office/officeart/2005/8/layout/hierarchy3"/>
    <dgm:cxn modelId="{38EFA127-E6C0-46A6-AECB-7A8E6D49E798}" type="presOf" srcId="{069C8CB3-D27D-45C1-832B-A9983A8B035F}" destId="{E5F813BA-32AE-45E6-A56F-6EE6FBAE64B5}" srcOrd="0" destOrd="1" presId="urn:microsoft.com/office/officeart/2005/8/layout/hierarchy3"/>
    <dgm:cxn modelId="{C608C2F5-1560-41D2-B953-CE97FA3DE548}" type="presOf" srcId="{4E4191B7-CA56-4B0C-B79D-6F766A711AE0}" destId="{7D048263-A48F-4188-BCDB-57F1614B58AB}" srcOrd="0" destOrd="0" presId="urn:microsoft.com/office/officeart/2005/8/layout/hierarchy3"/>
    <dgm:cxn modelId="{3988400F-246C-486C-B555-6126845B5BE7}" type="presOf" srcId="{EC6CF63E-0E57-4D29-AA0D-39A7072166E1}" destId="{30491771-055D-4983-A0BC-6C620EAFDAF4}" srcOrd="0" destOrd="0" presId="urn:microsoft.com/office/officeart/2005/8/layout/hierarchy3"/>
    <dgm:cxn modelId="{22C2F8EA-7F50-4A6A-BD13-F742FCEF5B89}" srcId="{068A7797-B8D4-49E5-8549-3D77493C6045}" destId="{0451B213-6736-45BB-B8A8-0FFDBF6356B6}" srcOrd="2" destOrd="0" parTransId="{87CAB100-B5CB-4AE5-8020-F521E2A56069}" sibTransId="{2FFA0B70-7685-4CA4-B892-B6E24D857479}"/>
    <dgm:cxn modelId="{EFF1AEE4-79C1-4060-8F60-264EE456B2C5}" srcId="{3983A39A-5833-4A46-A9A2-7BF18ADB74A8}" destId="{23B738FF-B347-4D6F-9120-20CBE8DD97DB}" srcOrd="2" destOrd="0" parTransId="{203C70C4-FE8E-479E-9637-8654158B6A37}" sibTransId="{6A8FB9E6-FEA5-4364-937B-27000B785DBF}"/>
    <dgm:cxn modelId="{0E479A7A-4D4D-47AD-9B78-E0E700BB195B}" type="presOf" srcId="{D735DE7B-9AC4-4FEE-865F-0A8262A39923}" destId="{21A3DB42-D301-4A6D-9333-AD95084CCAEA}" srcOrd="0" destOrd="0" presId="urn:microsoft.com/office/officeart/2005/8/layout/hierarchy3"/>
    <dgm:cxn modelId="{CC83ABEB-FB85-467F-9351-4182A71DF401}" srcId="{80222ADF-DA42-4CC4-91AA-9B3CFB8080D2}" destId="{DC07008C-1DC9-43FB-8180-33202FF76416}" srcOrd="3" destOrd="0" parTransId="{E879D9F8-96B3-4A22-9B8D-B58845F3A536}" sibTransId="{E0D73CD2-ACB9-431D-BB48-F0CFDC7E4E5C}"/>
    <dgm:cxn modelId="{B51BD0B3-6987-44A0-903C-F4E916564F3C}" type="presOf" srcId="{80222ADF-DA42-4CC4-91AA-9B3CFB8080D2}" destId="{0ABB5945-4F66-4B67-B163-93820E6B5340}" srcOrd="0" destOrd="0" presId="urn:microsoft.com/office/officeart/2005/8/layout/hierarchy3"/>
    <dgm:cxn modelId="{60DADBA6-B4E2-4DCB-8274-22BA39BC83E2}" srcId="{80222ADF-DA42-4CC4-91AA-9B3CFB8080D2}" destId="{EC6CF63E-0E57-4D29-AA0D-39A7072166E1}" srcOrd="2" destOrd="0" parTransId="{A512FE4F-A331-4BFB-98F3-A26AEE79BDCF}" sibTransId="{0FE4735E-A897-406A-A6DB-05C3B135A129}"/>
    <dgm:cxn modelId="{F3837DF5-6E2E-4B18-8A6A-8DCF3649AB0F}" type="presOf" srcId="{23B738FF-B347-4D6F-9120-20CBE8DD97DB}" destId="{E5F813BA-32AE-45E6-A56F-6EE6FBAE64B5}" srcOrd="0" destOrd="0" presId="urn:microsoft.com/office/officeart/2005/8/layout/hierarchy3"/>
    <dgm:cxn modelId="{6EB10E16-8C5A-4669-8EB3-8E71D0C4314E}" type="presOf" srcId="{D79A272D-B565-4A4E-B609-3F84AFCBD12E}" destId="{B8E370D0-B058-4FA7-B954-7520045ABCA7}" srcOrd="0" destOrd="0" presId="urn:microsoft.com/office/officeart/2005/8/layout/hierarchy3"/>
    <dgm:cxn modelId="{E6BF5BC7-4F40-4ED9-B41E-697B50C8AB95}" type="presOf" srcId="{8E27E5BE-CB0E-4EC1-BD8A-5C98C9CBE03F}" destId="{01B7745A-2F97-4984-98D2-D8E4F7505BAD}" srcOrd="0" destOrd="0" presId="urn:microsoft.com/office/officeart/2005/8/layout/hierarchy3"/>
    <dgm:cxn modelId="{9053D548-912D-42E1-84AD-225EE99F5AE8}" type="presParOf" srcId="{B8E370D0-B058-4FA7-B954-7520045ABCA7}" destId="{DEA157C3-79E9-4E31-9E09-067ECDFF30C1}" srcOrd="0" destOrd="0" presId="urn:microsoft.com/office/officeart/2005/8/layout/hierarchy3"/>
    <dgm:cxn modelId="{0681A579-9E71-4DB0-83AE-A3A61403465E}" type="presParOf" srcId="{DEA157C3-79E9-4E31-9E09-067ECDFF30C1}" destId="{01155320-DD2E-4E13-BB84-1ABC695266CE}" srcOrd="0" destOrd="0" presId="urn:microsoft.com/office/officeart/2005/8/layout/hierarchy3"/>
    <dgm:cxn modelId="{EBE01DA2-EBF5-43E2-A7FD-DDA99537881F}" type="presParOf" srcId="{01155320-DD2E-4E13-BB84-1ABC695266CE}" destId="{75296373-11F4-4DC5-BDBE-1AC92050C31D}" srcOrd="0" destOrd="0" presId="urn:microsoft.com/office/officeart/2005/8/layout/hierarchy3"/>
    <dgm:cxn modelId="{CC77349F-B18E-4FC1-A982-F57E0CB5296D}" type="presParOf" srcId="{01155320-DD2E-4E13-BB84-1ABC695266CE}" destId="{F5EACCB0-EE6D-49C1-A258-C4518BDEECAD}" srcOrd="1" destOrd="0" presId="urn:microsoft.com/office/officeart/2005/8/layout/hierarchy3"/>
    <dgm:cxn modelId="{B910EC30-2CA0-4D0C-8F7A-A7854AE15B9E}" type="presParOf" srcId="{DEA157C3-79E9-4E31-9E09-067ECDFF30C1}" destId="{3E649FD9-7547-4092-AC44-E6B03E84B423}" srcOrd="1" destOrd="0" presId="urn:microsoft.com/office/officeart/2005/8/layout/hierarchy3"/>
    <dgm:cxn modelId="{0622FD7C-500B-44AC-A901-D1A5EB00BDE3}" type="presParOf" srcId="{3E649FD9-7547-4092-AC44-E6B03E84B423}" destId="{7C1F55E6-D9E6-4860-BE3D-8AC0717ACBEC}" srcOrd="0" destOrd="0" presId="urn:microsoft.com/office/officeart/2005/8/layout/hierarchy3"/>
    <dgm:cxn modelId="{BB8D4F54-C49B-4CD2-99C1-916239B34A1F}" type="presParOf" srcId="{3E649FD9-7547-4092-AC44-E6B03E84B423}" destId="{B60C4A6D-59B8-4817-9537-2EA6B122A923}" srcOrd="1" destOrd="0" presId="urn:microsoft.com/office/officeart/2005/8/layout/hierarchy3"/>
    <dgm:cxn modelId="{FFA04C61-8724-4876-95A8-D5CC96209EDC}" type="presParOf" srcId="{3E649FD9-7547-4092-AC44-E6B03E84B423}" destId="{01B7745A-2F97-4984-98D2-D8E4F7505BAD}" srcOrd="2" destOrd="0" presId="urn:microsoft.com/office/officeart/2005/8/layout/hierarchy3"/>
    <dgm:cxn modelId="{574F3A1C-DFF9-4D76-8920-95ED4D66B6CB}" type="presParOf" srcId="{3E649FD9-7547-4092-AC44-E6B03E84B423}" destId="{CCDA120C-8738-42B4-A6B8-7C1D38E626C5}" srcOrd="3" destOrd="0" presId="urn:microsoft.com/office/officeart/2005/8/layout/hierarchy3"/>
    <dgm:cxn modelId="{CE754155-FD49-4E74-AB80-F802E254A500}" type="presParOf" srcId="{3E649FD9-7547-4092-AC44-E6B03E84B423}" destId="{0C6000AD-A986-468C-ACFE-4817DF0AEB27}" srcOrd="4" destOrd="0" presId="urn:microsoft.com/office/officeart/2005/8/layout/hierarchy3"/>
    <dgm:cxn modelId="{71B085EF-361B-4789-91AB-04F01F402E14}" type="presParOf" srcId="{3E649FD9-7547-4092-AC44-E6B03E84B423}" destId="{A93CB254-4332-49D1-A544-50F023878ABD}" srcOrd="5" destOrd="0" presId="urn:microsoft.com/office/officeart/2005/8/layout/hierarchy3"/>
    <dgm:cxn modelId="{921F5292-5434-42E3-B6C4-2DB5A2D11AEB}" type="presParOf" srcId="{B8E370D0-B058-4FA7-B954-7520045ABCA7}" destId="{97A23690-7A72-4462-81AF-5D920CAB9430}" srcOrd="1" destOrd="0" presId="urn:microsoft.com/office/officeart/2005/8/layout/hierarchy3"/>
    <dgm:cxn modelId="{E9F1033D-C1E5-4945-B32D-CB279B481563}" type="presParOf" srcId="{97A23690-7A72-4462-81AF-5D920CAB9430}" destId="{C104AFDC-8F33-48C8-BAB8-2A58F1E6E2F7}" srcOrd="0" destOrd="0" presId="urn:microsoft.com/office/officeart/2005/8/layout/hierarchy3"/>
    <dgm:cxn modelId="{36ED24FF-6EDE-4769-8D3F-B8440A887BC4}" type="presParOf" srcId="{C104AFDC-8F33-48C8-BAB8-2A58F1E6E2F7}" destId="{04B41ECF-A70C-4135-A6F1-C348A68AE5EC}" srcOrd="0" destOrd="0" presId="urn:microsoft.com/office/officeart/2005/8/layout/hierarchy3"/>
    <dgm:cxn modelId="{85E1AF86-7790-48E7-B261-C322B8A86EF8}" type="presParOf" srcId="{C104AFDC-8F33-48C8-BAB8-2A58F1E6E2F7}" destId="{CF173087-5C71-48EF-93ED-B1B5785D3D7E}" srcOrd="1" destOrd="0" presId="urn:microsoft.com/office/officeart/2005/8/layout/hierarchy3"/>
    <dgm:cxn modelId="{F8795DEB-494D-49EB-8F5B-9948609DBB06}" type="presParOf" srcId="{97A23690-7A72-4462-81AF-5D920CAB9430}" destId="{3ACA5EB4-C413-40C8-9FE0-0A8DF0E98214}" srcOrd="1" destOrd="0" presId="urn:microsoft.com/office/officeart/2005/8/layout/hierarchy3"/>
    <dgm:cxn modelId="{D6574F7F-D4EC-432A-90F9-C1EE9219210A}" type="presParOf" srcId="{3ACA5EB4-C413-40C8-9FE0-0A8DF0E98214}" destId="{21A3DB42-D301-4A6D-9333-AD95084CCAEA}" srcOrd="0" destOrd="0" presId="urn:microsoft.com/office/officeart/2005/8/layout/hierarchy3"/>
    <dgm:cxn modelId="{991868DC-2D59-457A-8B3B-6EB86EA34A8B}" type="presParOf" srcId="{3ACA5EB4-C413-40C8-9FE0-0A8DF0E98214}" destId="{DC80A602-7983-4952-AD27-3C76DE9EDDF8}" srcOrd="1" destOrd="0" presId="urn:microsoft.com/office/officeart/2005/8/layout/hierarchy3"/>
    <dgm:cxn modelId="{6D99E3DC-739E-486D-ADC5-F729D29F0715}" type="presParOf" srcId="{3ACA5EB4-C413-40C8-9FE0-0A8DF0E98214}" destId="{2022D0A7-DC1A-4901-B0F5-A9EE23DC7D43}" srcOrd="2" destOrd="0" presId="urn:microsoft.com/office/officeart/2005/8/layout/hierarchy3"/>
    <dgm:cxn modelId="{4533115B-A803-458B-85D5-6EEB21C54AFB}" type="presParOf" srcId="{3ACA5EB4-C413-40C8-9FE0-0A8DF0E98214}" destId="{405CB1EF-DEB8-48B5-9D5A-3440CF1811C0}" srcOrd="3" destOrd="0" presId="urn:microsoft.com/office/officeart/2005/8/layout/hierarchy3"/>
    <dgm:cxn modelId="{3E82302A-3205-4EE0-9E41-890426DDF470}" type="presParOf" srcId="{3ACA5EB4-C413-40C8-9FE0-0A8DF0E98214}" destId="{6B83E34E-7B2E-4663-A5F8-F2ADDA4C733E}" srcOrd="4" destOrd="0" presId="urn:microsoft.com/office/officeart/2005/8/layout/hierarchy3"/>
    <dgm:cxn modelId="{454E1196-D7B5-49E0-ABFF-1DA998ACFFDA}" type="presParOf" srcId="{3ACA5EB4-C413-40C8-9FE0-0A8DF0E98214}" destId="{E5F813BA-32AE-45E6-A56F-6EE6FBAE64B5}" srcOrd="5" destOrd="0" presId="urn:microsoft.com/office/officeart/2005/8/layout/hierarchy3"/>
    <dgm:cxn modelId="{46968040-AB27-4E43-8C2B-4D19E972E6F2}" type="presParOf" srcId="{B8E370D0-B058-4FA7-B954-7520045ABCA7}" destId="{C24D752F-EF1A-4338-867E-DC9EC7067154}" srcOrd="2" destOrd="0" presId="urn:microsoft.com/office/officeart/2005/8/layout/hierarchy3"/>
    <dgm:cxn modelId="{18C1A03C-586F-4581-A55A-8A8100792271}" type="presParOf" srcId="{C24D752F-EF1A-4338-867E-DC9EC7067154}" destId="{1650C581-8436-454D-9A7A-45B58C6651A3}" srcOrd="0" destOrd="0" presId="urn:microsoft.com/office/officeart/2005/8/layout/hierarchy3"/>
    <dgm:cxn modelId="{56D549C9-CA2A-4DB7-841B-BEAC6DD380A9}" type="presParOf" srcId="{1650C581-8436-454D-9A7A-45B58C6651A3}" destId="{0ABB5945-4F66-4B67-B163-93820E6B5340}" srcOrd="0" destOrd="0" presId="urn:microsoft.com/office/officeart/2005/8/layout/hierarchy3"/>
    <dgm:cxn modelId="{3E2734B6-7E03-4C54-B2E6-BEB0FD7C3935}" type="presParOf" srcId="{1650C581-8436-454D-9A7A-45B58C6651A3}" destId="{64E7A100-B648-4596-8F2F-84BE5F55E34D}" srcOrd="1" destOrd="0" presId="urn:microsoft.com/office/officeart/2005/8/layout/hierarchy3"/>
    <dgm:cxn modelId="{D0E61DA8-E451-4FF1-937B-A319AA8DE19D}" type="presParOf" srcId="{C24D752F-EF1A-4338-867E-DC9EC7067154}" destId="{4AFB1B74-F194-4953-BEDB-051BCBF5E79D}" srcOrd="1" destOrd="0" presId="urn:microsoft.com/office/officeart/2005/8/layout/hierarchy3"/>
    <dgm:cxn modelId="{C7124C66-2A40-46AC-B091-491AEC4806D3}" type="presParOf" srcId="{4AFB1B74-F194-4953-BEDB-051BCBF5E79D}" destId="{1296900F-6E4F-4315-8D63-9371BD0C241A}" srcOrd="0" destOrd="0" presId="urn:microsoft.com/office/officeart/2005/8/layout/hierarchy3"/>
    <dgm:cxn modelId="{A4F095F6-2901-425B-8E96-D50B3AA5D46F}" type="presParOf" srcId="{4AFB1B74-F194-4953-BEDB-051BCBF5E79D}" destId="{7D048263-A48F-4188-BCDB-57F1614B58AB}" srcOrd="1" destOrd="0" presId="urn:microsoft.com/office/officeart/2005/8/layout/hierarchy3"/>
    <dgm:cxn modelId="{46AA9C46-64B2-46BC-8558-009753EE5130}" type="presParOf" srcId="{4AFB1B74-F194-4953-BEDB-051BCBF5E79D}" destId="{EE1EA248-A2C1-4364-A7D5-B570E51A86D2}" srcOrd="2" destOrd="0" presId="urn:microsoft.com/office/officeart/2005/8/layout/hierarchy3"/>
    <dgm:cxn modelId="{89B87E20-FBBD-4A3D-A8B5-F315E1ACC481}" type="presParOf" srcId="{4AFB1B74-F194-4953-BEDB-051BCBF5E79D}" destId="{7B3CF9D5-1A34-45E8-9367-07CCCC687A08}" srcOrd="3" destOrd="0" presId="urn:microsoft.com/office/officeart/2005/8/layout/hierarchy3"/>
    <dgm:cxn modelId="{2A58B9A7-02E9-4CBB-B2E9-14C6261DD754}" type="presParOf" srcId="{4AFB1B74-F194-4953-BEDB-051BCBF5E79D}" destId="{358E3687-EF0A-4CE3-9793-D3C78CDDC47B}" srcOrd="4" destOrd="0" presId="urn:microsoft.com/office/officeart/2005/8/layout/hierarchy3"/>
    <dgm:cxn modelId="{B1A83968-1638-47D1-B5B7-3AF37652096E}" type="presParOf" srcId="{4AFB1B74-F194-4953-BEDB-051BCBF5E79D}" destId="{30491771-055D-4983-A0BC-6C620EAFDAF4}" srcOrd="5" destOrd="0" presId="urn:microsoft.com/office/officeart/2005/8/layout/hierarchy3"/>
    <dgm:cxn modelId="{B6D83D0B-6446-4C82-9407-7AAC4FB2388F}" type="presParOf" srcId="{4AFB1B74-F194-4953-BEDB-051BCBF5E79D}" destId="{1378F9B7-6B39-4D35-8CE6-507CFF16FFE4}" srcOrd="6" destOrd="0" presId="urn:microsoft.com/office/officeart/2005/8/layout/hierarchy3"/>
    <dgm:cxn modelId="{8D85E1AC-7D88-424F-99D6-C3D5450876B4}" type="presParOf" srcId="{4AFB1B74-F194-4953-BEDB-051BCBF5E79D}" destId="{FFE6D651-EA74-4366-AB9C-8EA8C932E1A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6373-11F4-4DC5-BDBE-1AC92050C31D}">
      <dsp:nvSpPr>
        <dsp:cNvPr id="0" name=""/>
        <dsp:cNvSpPr/>
      </dsp:nvSpPr>
      <dsp:spPr>
        <a:xfrm>
          <a:off x="1621187" y="2184"/>
          <a:ext cx="1628829" cy="814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RUK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Trénink distanční terapie</a:t>
          </a:r>
          <a:endParaRPr lang="cs-CZ" sz="1400" kern="1200" dirty="0"/>
        </a:p>
      </dsp:txBody>
      <dsp:txXfrm>
        <a:off x="1645040" y="26037"/>
        <a:ext cx="1581123" cy="766708"/>
      </dsp:txXfrm>
    </dsp:sp>
    <dsp:sp modelId="{7C1F55E6-D9E6-4860-BE3D-8AC0717ACBEC}">
      <dsp:nvSpPr>
        <dsp:cNvPr id="0" name=""/>
        <dsp:cNvSpPr/>
      </dsp:nvSpPr>
      <dsp:spPr>
        <a:xfrm>
          <a:off x="1784070" y="816599"/>
          <a:ext cx="162882" cy="61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11"/>
              </a:lnTo>
              <a:lnTo>
                <a:pt x="162882" y="61081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C4A6D-59B8-4817-9537-2EA6B122A923}">
      <dsp:nvSpPr>
        <dsp:cNvPr id="0" name=""/>
        <dsp:cNvSpPr/>
      </dsp:nvSpPr>
      <dsp:spPr>
        <a:xfrm>
          <a:off x="1946953" y="1020203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Pohybová terapie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Frekvence 1x/týdně</a:t>
          </a:r>
          <a:endParaRPr lang="cs-CZ" sz="900" kern="1200" dirty="0"/>
        </a:p>
      </dsp:txBody>
      <dsp:txXfrm>
        <a:off x="1970806" y="1044056"/>
        <a:ext cx="1255357" cy="766708"/>
      </dsp:txXfrm>
    </dsp:sp>
    <dsp:sp modelId="{01B7745A-2F97-4984-98D2-D8E4F7505BAD}">
      <dsp:nvSpPr>
        <dsp:cNvPr id="0" name=""/>
        <dsp:cNvSpPr/>
      </dsp:nvSpPr>
      <dsp:spPr>
        <a:xfrm>
          <a:off x="1784070" y="816599"/>
          <a:ext cx="162882" cy="162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829"/>
              </a:lnTo>
              <a:lnTo>
                <a:pt x="162882" y="162882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A120C-8738-42B4-A6B8-7C1D38E626C5}">
      <dsp:nvSpPr>
        <dsp:cNvPr id="0" name=""/>
        <dsp:cNvSpPr/>
      </dsp:nvSpPr>
      <dsp:spPr>
        <a:xfrm>
          <a:off x="1946953" y="2038221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Kognitivní terapie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Frekvence 5x/týdně</a:t>
          </a:r>
          <a:endParaRPr lang="cs-CZ" sz="900" kern="1200" dirty="0"/>
        </a:p>
      </dsp:txBody>
      <dsp:txXfrm>
        <a:off x="1970806" y="2062074"/>
        <a:ext cx="1255357" cy="766708"/>
      </dsp:txXfrm>
    </dsp:sp>
    <dsp:sp modelId="{0C6000AD-A986-468C-ACFE-4817DF0AEB27}">
      <dsp:nvSpPr>
        <dsp:cNvPr id="0" name=""/>
        <dsp:cNvSpPr/>
      </dsp:nvSpPr>
      <dsp:spPr>
        <a:xfrm>
          <a:off x="1784070" y="816599"/>
          <a:ext cx="162882" cy="2646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847"/>
              </a:lnTo>
              <a:lnTo>
                <a:pt x="162882" y="26468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CB254-4332-49D1-A544-50F023878ABD}">
      <dsp:nvSpPr>
        <dsp:cNvPr id="0" name=""/>
        <dsp:cNvSpPr/>
      </dsp:nvSpPr>
      <dsp:spPr>
        <a:xfrm>
          <a:off x="1946953" y="3056240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Nositelná technologie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(probíhající studie s 1.LF UK a ČVUT FBMI) </a:t>
          </a:r>
          <a:endParaRPr lang="cs-CZ" sz="900" kern="1200" dirty="0"/>
        </a:p>
      </dsp:txBody>
      <dsp:txXfrm>
        <a:off x="1970806" y="3080093"/>
        <a:ext cx="1255357" cy="766708"/>
      </dsp:txXfrm>
    </dsp:sp>
    <dsp:sp modelId="{04B41ECF-A70C-4135-A6F1-C348A68AE5EC}">
      <dsp:nvSpPr>
        <dsp:cNvPr id="0" name=""/>
        <dsp:cNvSpPr/>
      </dsp:nvSpPr>
      <dsp:spPr>
        <a:xfrm>
          <a:off x="3657224" y="2184"/>
          <a:ext cx="1628829" cy="814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RUK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Virtuální ambulance pro distanční terapii</a:t>
          </a:r>
          <a:endParaRPr lang="cs-CZ" sz="1400" kern="1200" dirty="0"/>
        </a:p>
      </dsp:txBody>
      <dsp:txXfrm>
        <a:off x="3681077" y="26037"/>
        <a:ext cx="1581123" cy="766708"/>
      </dsp:txXfrm>
    </dsp:sp>
    <dsp:sp modelId="{21A3DB42-D301-4A6D-9333-AD95084CCAEA}">
      <dsp:nvSpPr>
        <dsp:cNvPr id="0" name=""/>
        <dsp:cNvSpPr/>
      </dsp:nvSpPr>
      <dsp:spPr>
        <a:xfrm>
          <a:off x="3820107" y="816599"/>
          <a:ext cx="162882" cy="61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11"/>
              </a:lnTo>
              <a:lnTo>
                <a:pt x="162882" y="61081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A602-7983-4952-AD27-3C76DE9EDDF8}">
      <dsp:nvSpPr>
        <dsp:cNvPr id="0" name=""/>
        <dsp:cNvSpPr/>
      </dsp:nvSpPr>
      <dsp:spPr>
        <a:xfrm>
          <a:off x="3982990" y="1020203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Monitoring </a:t>
          </a:r>
          <a:endParaRPr lang="cs-CZ" sz="90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Pohybová aktivita</a:t>
          </a:r>
          <a:endParaRPr lang="cs-CZ" sz="70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Kognitivní terapie</a:t>
          </a:r>
          <a:endParaRPr lang="cs-CZ" sz="70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Nositelná technologie</a:t>
          </a:r>
          <a:endParaRPr lang="cs-CZ" sz="700" kern="1200" dirty="0"/>
        </a:p>
      </dsp:txBody>
      <dsp:txXfrm>
        <a:off x="4006843" y="1044056"/>
        <a:ext cx="1255357" cy="766708"/>
      </dsp:txXfrm>
    </dsp:sp>
    <dsp:sp modelId="{2022D0A7-DC1A-4901-B0F5-A9EE23DC7D43}">
      <dsp:nvSpPr>
        <dsp:cNvPr id="0" name=""/>
        <dsp:cNvSpPr/>
      </dsp:nvSpPr>
      <dsp:spPr>
        <a:xfrm>
          <a:off x="3820107" y="816599"/>
          <a:ext cx="162882" cy="162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829"/>
              </a:lnTo>
              <a:lnTo>
                <a:pt x="162882" y="162882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CB1EF-DEB8-48B5-9D5A-3440CF1811C0}">
      <dsp:nvSpPr>
        <dsp:cNvPr id="0" name=""/>
        <dsp:cNvSpPr/>
      </dsp:nvSpPr>
      <dsp:spPr>
        <a:xfrm>
          <a:off x="3982990" y="2038221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err="1" smtClean="0"/>
            <a:t>Webinar</a:t>
          </a:r>
          <a:endParaRPr lang="cs-CZ" sz="900" kern="1200" dirty="0" smtClean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kognitivní rezerva PN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logopedická podpora</a:t>
          </a:r>
        </a:p>
      </dsp:txBody>
      <dsp:txXfrm>
        <a:off x="4006843" y="2062074"/>
        <a:ext cx="1255357" cy="766708"/>
      </dsp:txXfrm>
    </dsp:sp>
    <dsp:sp modelId="{6B83E34E-7B2E-4663-A5F8-F2ADDA4C733E}">
      <dsp:nvSpPr>
        <dsp:cNvPr id="0" name=""/>
        <dsp:cNvSpPr/>
      </dsp:nvSpPr>
      <dsp:spPr>
        <a:xfrm>
          <a:off x="3820107" y="816599"/>
          <a:ext cx="162882" cy="2646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847"/>
              </a:lnTo>
              <a:lnTo>
                <a:pt x="162882" y="26468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813BA-32AE-45E6-A56F-6EE6FBAE64B5}">
      <dsp:nvSpPr>
        <dsp:cNvPr id="0" name=""/>
        <dsp:cNvSpPr/>
      </dsp:nvSpPr>
      <dsp:spPr>
        <a:xfrm>
          <a:off x="3982990" y="3056240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Analýza dat-testování</a:t>
          </a:r>
          <a:endParaRPr lang="cs-CZ" sz="900" kern="1200" dirty="0"/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Sledování odpovědi pulsu na zátěž v domácím prostředí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700" kern="1200" dirty="0" smtClean="0"/>
            <a:t>(příprava studie s 1.LF UK a ČVUT FBMI)</a:t>
          </a:r>
          <a:endParaRPr lang="cs-CZ" sz="700" kern="1200" dirty="0"/>
        </a:p>
      </dsp:txBody>
      <dsp:txXfrm>
        <a:off x="4006843" y="3080093"/>
        <a:ext cx="1255357" cy="766708"/>
      </dsp:txXfrm>
    </dsp:sp>
    <dsp:sp modelId="{0ABB5945-4F66-4B67-B163-93820E6B5340}">
      <dsp:nvSpPr>
        <dsp:cNvPr id="0" name=""/>
        <dsp:cNvSpPr/>
      </dsp:nvSpPr>
      <dsp:spPr>
        <a:xfrm>
          <a:off x="5693261" y="2184"/>
          <a:ext cx="1628829" cy="814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Domácí prostředí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(stacionář)</a:t>
          </a:r>
          <a:endParaRPr lang="cs-CZ" sz="1400" kern="1200" dirty="0"/>
        </a:p>
      </dsp:txBody>
      <dsp:txXfrm>
        <a:off x="5717114" y="26037"/>
        <a:ext cx="1581123" cy="766708"/>
      </dsp:txXfrm>
    </dsp:sp>
    <dsp:sp modelId="{1296900F-6E4F-4315-8D63-9371BD0C241A}">
      <dsp:nvSpPr>
        <dsp:cNvPr id="0" name=""/>
        <dsp:cNvSpPr/>
      </dsp:nvSpPr>
      <dsp:spPr>
        <a:xfrm>
          <a:off x="5856144" y="816599"/>
          <a:ext cx="162882" cy="61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811"/>
              </a:lnTo>
              <a:lnTo>
                <a:pt x="162882" y="61081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8263-A48F-4188-BCDB-57F1614B58AB}">
      <dsp:nvSpPr>
        <dsp:cNvPr id="0" name=""/>
        <dsp:cNvSpPr/>
      </dsp:nvSpPr>
      <dsp:spPr>
        <a:xfrm>
          <a:off x="6019026" y="1020203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Pohybová terapie</a:t>
          </a:r>
          <a:endParaRPr lang="cs-CZ" sz="900" kern="1200" dirty="0"/>
        </a:p>
      </dsp:txBody>
      <dsp:txXfrm>
        <a:off x="6042879" y="1044056"/>
        <a:ext cx="1255357" cy="766708"/>
      </dsp:txXfrm>
    </dsp:sp>
    <dsp:sp modelId="{EE1EA248-A2C1-4364-A7D5-B570E51A86D2}">
      <dsp:nvSpPr>
        <dsp:cNvPr id="0" name=""/>
        <dsp:cNvSpPr/>
      </dsp:nvSpPr>
      <dsp:spPr>
        <a:xfrm>
          <a:off x="5856144" y="816599"/>
          <a:ext cx="162882" cy="162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829"/>
              </a:lnTo>
              <a:lnTo>
                <a:pt x="162882" y="162882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F9D5-1A34-45E8-9367-07CCCC687A08}">
      <dsp:nvSpPr>
        <dsp:cNvPr id="0" name=""/>
        <dsp:cNvSpPr/>
      </dsp:nvSpPr>
      <dsp:spPr>
        <a:xfrm>
          <a:off x="6019026" y="2038221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Kognitivní terapie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-probíhá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- kontrola 1x 2týdny</a:t>
          </a:r>
          <a:endParaRPr lang="cs-CZ" sz="900" kern="1200" dirty="0"/>
        </a:p>
      </dsp:txBody>
      <dsp:txXfrm>
        <a:off x="6042879" y="2062074"/>
        <a:ext cx="1255357" cy="766708"/>
      </dsp:txXfrm>
    </dsp:sp>
    <dsp:sp modelId="{358E3687-EF0A-4CE3-9793-D3C78CDDC47B}">
      <dsp:nvSpPr>
        <dsp:cNvPr id="0" name=""/>
        <dsp:cNvSpPr/>
      </dsp:nvSpPr>
      <dsp:spPr>
        <a:xfrm>
          <a:off x="5856144" y="816599"/>
          <a:ext cx="162882" cy="2646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847"/>
              </a:lnTo>
              <a:lnTo>
                <a:pt x="162882" y="264684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91771-055D-4983-A0BC-6C620EAFDAF4}">
      <dsp:nvSpPr>
        <dsp:cNvPr id="0" name=""/>
        <dsp:cNvSpPr/>
      </dsp:nvSpPr>
      <dsp:spPr>
        <a:xfrm>
          <a:off x="6019026" y="3056240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err="1" smtClean="0"/>
            <a:t>Webinar</a:t>
          </a:r>
          <a:endParaRPr lang="cs-CZ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- Probíhá (kognitivní RHB)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- Terapie 1x/týdně</a:t>
          </a:r>
          <a:endParaRPr lang="cs-CZ" sz="900" kern="1200" dirty="0"/>
        </a:p>
      </dsp:txBody>
      <dsp:txXfrm>
        <a:off x="6042879" y="3080093"/>
        <a:ext cx="1255357" cy="766708"/>
      </dsp:txXfrm>
    </dsp:sp>
    <dsp:sp modelId="{1378F9B7-6B39-4D35-8CE6-507CFF16FFE4}">
      <dsp:nvSpPr>
        <dsp:cNvPr id="0" name=""/>
        <dsp:cNvSpPr/>
      </dsp:nvSpPr>
      <dsp:spPr>
        <a:xfrm>
          <a:off x="5856144" y="816599"/>
          <a:ext cx="162882" cy="3664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866"/>
              </a:lnTo>
              <a:lnTo>
                <a:pt x="162882" y="366486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6D651-EA74-4366-AB9C-8EA8C932E1A3}">
      <dsp:nvSpPr>
        <dsp:cNvPr id="0" name=""/>
        <dsp:cNvSpPr/>
      </dsp:nvSpPr>
      <dsp:spPr>
        <a:xfrm>
          <a:off x="6019026" y="4074258"/>
          <a:ext cx="1303063" cy="814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Nositelná technologie</a:t>
          </a:r>
          <a:endParaRPr lang="cs-CZ" sz="900" kern="1200" dirty="0"/>
        </a:p>
      </dsp:txBody>
      <dsp:txXfrm>
        <a:off x="6042879" y="4098111"/>
        <a:ext cx="1255357" cy="766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0.85136</cdr:x>
      <cdr:y>0.28007</cdr:y>
    </cdr:from>
    <cdr:to>
      <cdr:x>0.93832</cdr:x>
      <cdr:y>0.49021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952571" y="12186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1747-87EC-451B-A6C6-916C701104F4}" type="datetimeFigureOut">
              <a:rPr lang="cs-CZ" smtClean="0"/>
              <a:t>07.04.2019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3041-45F4-4C31-8ABD-AB492C73E1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6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4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0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8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8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noProof="1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noProof="1"/>
              <a:t>Kliknutím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6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2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56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3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1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BC88-6FD4-41E3-B10A-9C9341C43956}" type="datetimeFigureOut">
              <a:rPr lang="en-GB" smtClean="0"/>
              <a:t>07/04/2019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69EB-E674-4725-B768-45708E940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2653027"/>
            <a:ext cx="7559040" cy="261213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02688" y="1373055"/>
            <a:ext cx="8538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Distanční terapie a </a:t>
            </a:r>
            <a:r>
              <a:rPr lang="cs-CZ" sz="2800" b="1" dirty="0" err="1"/>
              <a:t>telerehabilitace</a:t>
            </a:r>
            <a:r>
              <a:rPr lang="cs-CZ" sz="2800" b="1" dirty="0"/>
              <a:t> v domácím prostředí</a:t>
            </a:r>
            <a:endParaRPr lang="cs-CZ" b="1" dirty="0">
              <a:latin typeface="Defender31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85998" y="54114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Defender31"/>
              </a:rPr>
              <a:t>RU </a:t>
            </a:r>
            <a:r>
              <a:rPr lang="cs-CZ" sz="2000" dirty="0" smtClean="0">
                <a:latin typeface="Defender31"/>
              </a:rPr>
              <a:t>Kladruby</a:t>
            </a:r>
          </a:p>
          <a:p>
            <a:pPr algn="ctr"/>
            <a:r>
              <a:rPr lang="cs-CZ" sz="2000" dirty="0" smtClean="0">
                <a:latin typeface="Defender31"/>
              </a:rPr>
              <a:t>1.LF UK</a:t>
            </a:r>
            <a:endParaRPr lang="cs-CZ" sz="2000" dirty="0">
              <a:latin typeface="Defender31"/>
            </a:endParaRPr>
          </a:p>
          <a:p>
            <a:pPr algn="ctr"/>
            <a:endParaRPr lang="cs-CZ" sz="2000" dirty="0">
              <a:latin typeface="Defender31"/>
            </a:endParaRPr>
          </a:p>
          <a:p>
            <a:pPr algn="ctr"/>
            <a:r>
              <a:rPr lang="cs-CZ" sz="2000" dirty="0">
                <a:latin typeface="Defender31"/>
              </a:rPr>
              <a:t>Jakub Pětioký</a:t>
            </a:r>
            <a:endParaRPr lang="cs-CZ" sz="20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452446" y="1292147"/>
          <a:ext cx="6239107" cy="4434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6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8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9468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Věkový průměr (n= 37)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Muži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50,5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Ženy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45,9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253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Pozornost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Hodnota </a:t>
                      </a:r>
                      <a:r>
                        <a:rPr lang="cs-CZ" sz="1400" u="none" strike="noStrike" dirty="0" smtClean="0">
                          <a:effectLst/>
                        </a:rPr>
                        <a:t> Max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score</a:t>
                      </a:r>
                      <a:r>
                        <a:rPr lang="cs-CZ" sz="1400" u="none" strike="noStrike" dirty="0" smtClean="0">
                          <a:effectLst/>
                        </a:rPr>
                        <a:t>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715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Výstup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253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Paměť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Hodnota  Max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score</a:t>
                      </a:r>
                      <a:r>
                        <a:rPr lang="cs-CZ" sz="1400" u="none" strike="noStrike" dirty="0" smtClean="0">
                          <a:effectLst/>
                        </a:rPr>
                        <a:t>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20,5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478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Výstup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253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Exekutivní </a:t>
                      </a:r>
                      <a:r>
                        <a:rPr lang="cs-CZ" sz="1400" u="none" strike="noStrike" dirty="0" smtClean="0">
                          <a:effectLst/>
                        </a:rPr>
                        <a:t>funkce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Hodnota  Max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score</a:t>
                      </a:r>
                      <a:r>
                        <a:rPr lang="cs-CZ" sz="1400" u="none" strike="noStrike" dirty="0" smtClean="0">
                          <a:effectLst/>
                        </a:rPr>
                        <a:t>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32,5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674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Výstup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4253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Vizuální  </a:t>
                      </a:r>
                      <a:r>
                        <a:rPr lang="cs-CZ" sz="1400" u="none" strike="noStrike" dirty="0" smtClean="0">
                          <a:effectLst/>
                        </a:rPr>
                        <a:t>pole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Hodnota  Max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score</a:t>
                      </a:r>
                      <a:r>
                        <a:rPr lang="cs-CZ" sz="1400" u="none" strike="noStrike" dirty="0" smtClean="0">
                          <a:effectLst/>
                        </a:rPr>
                        <a:t>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43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420">
                <a:tc vMerge="1"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3" marR="5713" marT="57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>
                          <a:effectLst/>
                        </a:rPr>
                        <a:t>Výstup MED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5" marR="4285" marT="42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7375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Český vývoj</a:t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biomedicinské pracoviště FBMI ČVUT, 1.LF UK, partner RU Kladruby</a:t>
            </a:r>
            <a:endParaRPr lang="cs-CZ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652" y="2494060"/>
            <a:ext cx="5234396" cy="39152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18977" y="8195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Kompletní monitoring, 1.LF UK, RUK</a:t>
            </a:r>
            <a:endParaRPr lang="cs-CZ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618977" y="2044295"/>
            <a:ext cx="7886700" cy="435133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Detekce únavy a optimalizace nastavení  obtížnosti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fyziologických funkcí a dalších parametrů, virtuální terapeut, 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telerehabilitace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distanční terapie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91" y="3322041"/>
            <a:ext cx="7042969" cy="35359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28650" y="909331"/>
            <a:ext cx="7886700" cy="1325563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Telerehabilitace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1.LF UK, RUK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A9025B4-831A-4AC1-A0DD-71C4EA413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55347"/>
          <a:stretch/>
        </p:blipFill>
        <p:spPr>
          <a:xfrm>
            <a:off x="792480" y="2693659"/>
            <a:ext cx="7559040" cy="3523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97046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latin typeface="+mn-lt"/>
              </a:rPr>
              <a:t>Pohybová terapie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omebalance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(1.LF UK, ČVUT FBMI, RU Kladruby)</a:t>
            </a:r>
          </a:p>
          <a:p>
            <a:r>
              <a:rPr lang="cs-CZ" dirty="0" smtClean="0"/>
              <a:t>Ukládání dat pro zpětnou analýzu počtu odcvičených jednotek</a:t>
            </a:r>
          </a:p>
          <a:p>
            <a:r>
              <a:rPr lang="cs-CZ" dirty="0" smtClean="0"/>
              <a:t>Objektivní hodnocení progresu pacienta</a:t>
            </a:r>
          </a:p>
          <a:p>
            <a:r>
              <a:rPr lang="cs-CZ" dirty="0" smtClean="0"/>
              <a:t>Modul pro distanční terapii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B8FD8EF-9E4B-41ED-A247-70A0CCEA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2" t="12916" r="7891" b="6390"/>
          <a:stretch/>
        </p:blipFill>
        <p:spPr>
          <a:xfrm>
            <a:off x="4680220" y="4719119"/>
            <a:ext cx="3650456" cy="2004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A6AAF63-2F7E-4DDA-9709-015E22F3A0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4" y="4717665"/>
            <a:ext cx="3271838" cy="20061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dirty="0" err="1">
                <a:latin typeface="+mn-lt"/>
                <a:cs typeface="Arial" panose="020B0604020202020204" pitchFamily="34" charset="0"/>
              </a:rPr>
              <a:t>Homebalance</a:t>
            </a:r>
            <a:r>
              <a:rPr lang="cs-CZ" sz="3000" dirty="0">
                <a:latin typeface="+mn-lt"/>
                <a:cs typeface="Arial" panose="020B0604020202020204" pitchFamily="34" charset="0"/>
              </a:rPr>
              <a:t>- pohybová distanční terapie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628650" y="2226468"/>
            <a:ext cx="8094392" cy="3364474"/>
          </a:xfrm>
        </p:spPr>
        <p:txBody>
          <a:bodyPr>
            <a:normAutofit/>
          </a:bodyPr>
          <a:lstStyle/>
          <a:p>
            <a:r>
              <a:rPr lang="cs-CZ" dirty="0"/>
              <a:t>Zdravotnický prostředek 1. třídy pro distanční </a:t>
            </a:r>
            <a:r>
              <a:rPr lang="cs-CZ" dirty="0" smtClean="0"/>
              <a:t>terapii</a:t>
            </a:r>
            <a:endParaRPr lang="cs-CZ" dirty="0"/>
          </a:p>
          <a:p>
            <a:r>
              <a:rPr lang="cs-CZ" dirty="0"/>
              <a:t>Jednoduché ovládání, lehké komponenty</a:t>
            </a:r>
          </a:p>
          <a:p>
            <a:r>
              <a:rPr lang="cs-CZ" dirty="0"/>
              <a:t>Vizuální zpětná vazba</a:t>
            </a:r>
          </a:p>
          <a:p>
            <a:r>
              <a:rPr lang="cs-CZ" dirty="0"/>
              <a:t>Možnost online přenosu dat</a:t>
            </a:r>
          </a:p>
        </p:txBody>
      </p:sp>
      <p:pic>
        <p:nvPicPr>
          <p:cNvPr id="6" name="Picture 3" descr="sach_nov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25" y="2793206"/>
            <a:ext cx="212883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>
            <a:fillRect/>
          </a:stretch>
        </p:blipFill>
        <p:spPr bwMode="auto">
          <a:xfrm>
            <a:off x="5615847" y="4218385"/>
            <a:ext cx="2159794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EC19A6BA-45E6-4419-921E-B732374EBD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53150"/>
          <a:stretch/>
        </p:blipFill>
        <p:spPr>
          <a:xfrm>
            <a:off x="831388" y="3729445"/>
            <a:ext cx="3634775" cy="19974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28650" y="7375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700" dirty="0">
                <a:latin typeface="+mn-lt"/>
                <a:cs typeface="Arial" panose="020B0604020202020204" pitchFamily="34" charset="0"/>
              </a:rPr>
              <a:t>Skupinová terapie - </a:t>
            </a:r>
            <a:r>
              <a:rPr lang="cs-CZ" sz="2700" dirty="0" err="1">
                <a:latin typeface="+mn-lt"/>
                <a:cs typeface="Arial" panose="020B0604020202020204" pitchFamily="34" charset="0"/>
              </a:rPr>
              <a:t>Homebalance</a:t>
            </a:r>
            <a:endParaRPr lang="cs-CZ" sz="2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Statisticky v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ýznamné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zkrácení času potřebného ke splnění referenční dynamické scény po sérii skupinových terapií (p = 0,002)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2" title="Dosažený čas v referenční scéně">
            <a:extLst>
              <a:ext uri="{FF2B5EF4-FFF2-40B4-BE49-F238E27FC236}">
                <a16:creationId xmlns:a16="http://schemas.microsoft.com/office/drawing/2014/main" xmlns="" id="{90788DE3-BFD8-4EC2-AEE7-1A99DFC9CAD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06859" y="3012281"/>
          <a:ext cx="3530282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28650" y="7908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700" dirty="0">
                <a:latin typeface="+mn-lt"/>
                <a:cs typeface="Arial" panose="020B0604020202020204" pitchFamily="34" charset="0"/>
              </a:rPr>
              <a:t>Skupinová terapie - </a:t>
            </a:r>
            <a:r>
              <a:rPr lang="cs-CZ" sz="2700" dirty="0" err="1">
                <a:latin typeface="+mn-lt"/>
                <a:cs typeface="Arial" panose="020B0604020202020204" pitchFamily="34" charset="0"/>
              </a:rPr>
              <a:t>Homebalance</a:t>
            </a:r>
            <a:endParaRPr lang="cs-CZ" sz="2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Statisticky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významné zkrácení trajektorie průmětu polohy těžiště v dynamické referenční scéně po sérii terapií (p = 0,004)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38D7B6C-FC4B-4EF8-99D4-CB9C3E94A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54" y="2861948"/>
            <a:ext cx="2228292" cy="29477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718" y="737532"/>
            <a:ext cx="7964632" cy="1325563"/>
          </a:xfrm>
        </p:spPr>
        <p:txBody>
          <a:bodyPr>
            <a:normAutofit/>
          </a:bodyPr>
          <a:lstStyle/>
          <a:p>
            <a:pPr algn="ctr"/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718" y="2327564"/>
            <a:ext cx="7964632" cy="41819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996" y="0"/>
            <a:ext cx="4118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Český vývoj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biomedicinské pracoviště FBMI ČVUT, 1.LF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925" y="1690689"/>
            <a:ext cx="7042150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977" y="785453"/>
            <a:ext cx="7886700" cy="1325563"/>
          </a:xfrm>
        </p:spPr>
        <p:txBody>
          <a:bodyPr/>
          <a:lstStyle/>
          <a:p>
            <a:pPr algn="ctr"/>
            <a:r>
              <a:rPr lang="cs-CZ" b="1" dirty="0" smtClean="0"/>
              <a:t>Realita všedního dne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Po propuštění klienta z intenzivní lůžkové rehabilitace do domácího prostředí se klient může ocitnout v terapeutickém vakuu, buď v místě bydliště nemá dostupnost terapií, nebo chybí specialista, popř. musí dlouho čekat na termín specializované terapie. </a:t>
            </a:r>
            <a:endParaRPr lang="cs-CZ" dirty="0" smtClean="0"/>
          </a:p>
          <a:p>
            <a:pPr algn="just"/>
            <a:r>
              <a:rPr lang="cs-CZ" dirty="0" smtClean="0"/>
              <a:t>Tato </a:t>
            </a:r>
            <a:r>
              <a:rPr lang="cs-CZ" dirty="0"/>
              <a:t>situace je mnohem závažnější, pokud klient nemůže samostatně docházet na terapie, je odkázán na dopomoc druhé osoby.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1353" y="59405"/>
            <a:ext cx="4961294" cy="67985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718" y="737532"/>
            <a:ext cx="7964632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Oční komunikátor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718" y="2327564"/>
            <a:ext cx="7964632" cy="418190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děti a dospělé 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Bezdotykové ovládání: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Bezdotykové ovládání domácích spotřebičů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Terapeutický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gaming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Oční komunikátor: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osoby se ztrátou možnosti slovní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Brána pro komunikaci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Vyjádření bolesti, pocitů, potřeb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latin typeface="+mn-lt"/>
              </a:rPr>
              <a:t>Webinar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68" y="2125266"/>
            <a:ext cx="8187782" cy="356603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RUK</a:t>
            </a:r>
          </a:p>
          <a:p>
            <a:pPr lvl="1"/>
            <a:r>
              <a:rPr lang="cs-CZ" dirty="0" smtClean="0"/>
              <a:t>Prostředí </a:t>
            </a:r>
            <a:r>
              <a:rPr lang="cs-CZ" dirty="0" err="1" smtClean="0"/>
              <a:t>Webinar</a:t>
            </a:r>
            <a:r>
              <a:rPr lang="cs-CZ" dirty="0" smtClean="0"/>
              <a:t> aplikace</a:t>
            </a:r>
          </a:p>
          <a:p>
            <a:pPr lvl="1"/>
            <a:r>
              <a:rPr lang="cs-CZ" dirty="0" smtClean="0"/>
              <a:t>Dobré zajištění konektivity, klidné prostředí virtuální ambulance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Pacient v domácím prostředí, stacionář</a:t>
            </a:r>
          </a:p>
          <a:p>
            <a:pPr lvl="1"/>
            <a:r>
              <a:rPr lang="cs-CZ" dirty="0" smtClean="0"/>
              <a:t>Prostředí </a:t>
            </a:r>
            <a:r>
              <a:rPr lang="cs-CZ" dirty="0" err="1" smtClean="0"/>
              <a:t>Webinar</a:t>
            </a:r>
            <a:r>
              <a:rPr lang="cs-CZ" dirty="0" smtClean="0"/>
              <a:t> aplikace</a:t>
            </a:r>
          </a:p>
          <a:p>
            <a:pPr lvl="1"/>
            <a:r>
              <a:rPr lang="cs-CZ" dirty="0" smtClean="0"/>
              <a:t>Dobré zajištění konektivity</a:t>
            </a:r>
          </a:p>
          <a:p>
            <a:pPr lvl="1"/>
            <a:r>
              <a:rPr lang="cs-CZ" dirty="0" smtClean="0"/>
              <a:t>Terapeutický asistent (</a:t>
            </a:r>
            <a:r>
              <a:rPr lang="cs-CZ" dirty="0" err="1" smtClean="0"/>
              <a:t>nepsycholog</a:t>
            </a:r>
            <a:r>
              <a:rPr lang="cs-CZ" dirty="0" smtClean="0"/>
              <a:t>, rodinný příslušník, dotazy, chat konzultace)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Neuropsychologická terapie (kombinovaná individuální a skupinová)</a:t>
            </a:r>
          </a:p>
          <a:p>
            <a:pPr lvl="1"/>
            <a:r>
              <a:rPr lang="cs-CZ" dirty="0" smtClean="0"/>
              <a:t>Frekvence 1x týdně- 30 min</a:t>
            </a:r>
          </a:p>
          <a:p>
            <a:pPr lvl="1"/>
            <a:r>
              <a:rPr lang="cs-CZ" dirty="0" smtClean="0"/>
              <a:t>Skupina 6-10 osob</a:t>
            </a:r>
          </a:p>
          <a:p>
            <a:pPr lvl="1"/>
            <a:r>
              <a:rPr lang="cs-CZ" dirty="0" smtClean="0"/>
              <a:t>Kognitivní rehabilitace pro těžší postižení (stacionář)+ lehčí postižení (domácí prostředí)</a:t>
            </a:r>
          </a:p>
          <a:p>
            <a:pPr lvl="1"/>
            <a:r>
              <a:rPr lang="cs-CZ" dirty="0" smtClean="0"/>
              <a:t>Probíhá u pacientů s PN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65143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9457"/>
            <a:ext cx="2915985" cy="1627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68031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977" y="882799"/>
            <a:ext cx="7886700" cy="1325563"/>
          </a:xfrm>
        </p:spPr>
        <p:txBody>
          <a:bodyPr/>
          <a:lstStyle/>
          <a:p>
            <a:pPr algn="ctr"/>
            <a:r>
              <a:rPr lang="cs-CZ" dirty="0" smtClean="0"/>
              <a:t>Nositelná technologie- projekt zápůjčky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661" y="2802568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WalkAide</a:t>
            </a:r>
            <a:r>
              <a:rPr lang="cs-CZ" dirty="0" smtClean="0"/>
              <a:t>- nositelná FES s akcelometrem pro stimulaci DF chodidla</a:t>
            </a:r>
          </a:p>
          <a:p>
            <a:pPr lvl="1"/>
            <a:r>
              <a:rPr lang="cs-CZ" dirty="0" smtClean="0"/>
              <a:t>CMP, </a:t>
            </a:r>
            <a:r>
              <a:rPr lang="cs-CZ" dirty="0" err="1" smtClean="0"/>
              <a:t>kraniotrauma</a:t>
            </a:r>
            <a:r>
              <a:rPr lang="cs-CZ" dirty="0" smtClean="0"/>
              <a:t>, RS, SCI, DMO</a:t>
            </a:r>
          </a:p>
          <a:p>
            <a:pPr marL="342900" lvl="1" indent="0">
              <a:buNone/>
            </a:pPr>
            <a:endParaRPr lang="cs-CZ" dirty="0" smtClean="0"/>
          </a:p>
          <a:p>
            <a:r>
              <a:rPr lang="cs-CZ" dirty="0" smtClean="0"/>
              <a:t>Zápůjčka RUK</a:t>
            </a:r>
          </a:p>
          <a:p>
            <a:pPr lvl="1"/>
            <a:r>
              <a:rPr lang="cs-CZ" dirty="0" smtClean="0"/>
              <a:t>Použití po dobu pobytu klienta RUK</a:t>
            </a:r>
          </a:p>
          <a:p>
            <a:pPr lvl="1"/>
            <a:r>
              <a:rPr lang="cs-CZ" dirty="0" smtClean="0"/>
              <a:t>Test terapeutického účinku</a:t>
            </a:r>
          </a:p>
          <a:p>
            <a:pPr lvl="1"/>
            <a:r>
              <a:rPr lang="cs-CZ" dirty="0" smtClean="0"/>
              <a:t>Test kompenzační funkce</a:t>
            </a:r>
          </a:p>
          <a:p>
            <a:pPr lvl="1"/>
            <a:r>
              <a:rPr lang="cs-CZ" dirty="0" smtClean="0"/>
              <a:t>Nastavení pomůcky</a:t>
            </a:r>
          </a:p>
          <a:p>
            <a:pPr lvl="1"/>
            <a:r>
              <a:rPr lang="cs-CZ" dirty="0" err="1" smtClean="0"/>
              <a:t>Sebeterapeutické</a:t>
            </a:r>
            <a:r>
              <a:rPr lang="cs-CZ" dirty="0" smtClean="0"/>
              <a:t> použití </a:t>
            </a:r>
          </a:p>
          <a:p>
            <a:pPr lvl="2"/>
            <a:r>
              <a:rPr lang="cs-CZ" dirty="0" smtClean="0"/>
              <a:t>(celodenní stimulace)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61" y="3278386"/>
            <a:ext cx="3507172" cy="27876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352" y="122384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neurokonference2015.rehabilitace.cz/images/sochaeks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58" y="2358570"/>
            <a:ext cx="1514687" cy="30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urokonference2015.rehabilitace.cz/images/kladru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01" y="2358994"/>
            <a:ext cx="4572000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6825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Distanční terapie a </a:t>
            </a:r>
            <a:r>
              <a:rPr lang="cs-CZ" b="1" dirty="0" err="1"/>
              <a:t>telerehabilitace</a:t>
            </a:r>
            <a:r>
              <a:rPr lang="cs-CZ" b="1" dirty="0"/>
              <a:t> v domácím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00789"/>
            <a:ext cx="7886700" cy="3263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Pro překonání tohoto celosvětového problému, tj. zajištění dostupnosti péče o klienty v domácím prostředí, se již několik let vyvíjejí prostředky distanční terapie a </a:t>
            </a:r>
            <a:r>
              <a:rPr lang="cs-CZ" dirty="0" err="1"/>
              <a:t>telerehabilitace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Díky </a:t>
            </a:r>
            <a:r>
              <a:rPr lang="cs-CZ" dirty="0"/>
              <a:t>technologickému pokroku miniaturizace senzorů, zajištění stability a posílení přenosu dat a implementace </a:t>
            </a:r>
            <a:r>
              <a:rPr lang="cs-CZ" dirty="0" err="1"/>
              <a:t>IoT</a:t>
            </a:r>
            <a:r>
              <a:rPr lang="cs-CZ" dirty="0"/>
              <a:t> (internet věcí), se výrazně zlevňují současné prostředky pro poskytování distanční terapie v domácím prostředí.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977" y="8505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700" dirty="0">
                <a:latin typeface="+mn-lt"/>
              </a:rPr>
              <a:t>Dostupnost RHB péče po propuštění z RUK </a:t>
            </a:r>
            <a:br>
              <a:rPr lang="cs-CZ" sz="2700" dirty="0">
                <a:latin typeface="+mn-lt"/>
              </a:rPr>
            </a:br>
            <a:r>
              <a:rPr lang="cs-CZ" sz="2700" dirty="0">
                <a:latin typeface="+mn-lt"/>
              </a:rPr>
              <a:t>Screening ČR (po 6 měsících)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962" y="3940969"/>
            <a:ext cx="7886700" cy="3263504"/>
          </a:xfrm>
        </p:spPr>
        <p:txBody>
          <a:bodyPr/>
          <a:lstStyle/>
          <a:p>
            <a:pPr algn="ctr"/>
            <a:endParaRPr lang="cs-CZ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312" y="26047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graphicFrame>
        <p:nvGraphicFramePr>
          <p:cNvPr id="7" name="Graf 6"/>
          <p:cNvGraphicFramePr/>
          <p:nvPr>
            <p:extLst/>
          </p:nvPr>
        </p:nvGraphicFramePr>
        <p:xfrm>
          <a:off x="101312" y="2571750"/>
          <a:ext cx="4400550" cy="259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/>
          <p:nvPr>
            <p:extLst/>
          </p:nvPr>
        </p:nvGraphicFramePr>
        <p:xfrm>
          <a:off x="4673311" y="2571749"/>
          <a:ext cx="4320020" cy="259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643" y="1131094"/>
            <a:ext cx="7886700" cy="994172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" y="991066"/>
          <a:ext cx="8943278" cy="489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96291"/>
            <a:ext cx="7886700" cy="1325563"/>
          </a:xfrm>
        </p:spPr>
        <p:txBody>
          <a:bodyPr/>
          <a:lstStyle/>
          <a:p>
            <a:pPr algn="ctr"/>
            <a:r>
              <a:rPr lang="cs-CZ" dirty="0" smtClean="0">
                <a:latin typeface="+mn-lt"/>
              </a:rPr>
              <a:t>Kognitivní rehabilitace (EBM)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RehaCom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komputerizovan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á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kognitivní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rehabilitace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 (Medical </a:t>
            </a:r>
            <a:r>
              <a:rPr lang="cs-CZ" spc="-1" dirty="0" err="1">
                <a:uFill>
                  <a:solidFill>
                    <a:srgbClr val="FFFFFF"/>
                  </a:solidFill>
                </a:uFill>
              </a:rPr>
              <a:t>device</a:t>
            </a:r>
            <a:r>
              <a:rPr lang="cs-CZ" spc="-1" dirty="0">
                <a:uFill>
                  <a:solidFill>
                    <a:srgbClr val="FFFFFF"/>
                  </a:solidFill>
                </a:uFill>
              </a:rPr>
              <a:t>), EBM</a:t>
            </a:r>
          </a:p>
          <a:p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Nejrozšířenější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systém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kognitivní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rehabilitace v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Evropě</a:t>
            </a:r>
            <a:endParaRPr lang="cs-CZ" sz="3000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de-DE" spc="-1" dirty="0" err="1" smtClean="0">
                <a:uFill>
                  <a:solidFill>
                    <a:srgbClr val="FFFFFF"/>
                  </a:solidFill>
                </a:uFill>
              </a:rPr>
              <a:t>Používán</a:t>
            </a:r>
            <a:r>
              <a:rPr lang="de-DE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v 25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zemích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Evropy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Asie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Ameriky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cs-CZ" dirty="0" smtClean="0"/>
              <a:t>Český modul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+mn-lt"/>
              </a:rPr>
              <a:t>Indikace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CMP,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traumatické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poškození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mozku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Neurodegenerativní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onemocnění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(Geriatrie)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Schizofrenie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deprese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závislosti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(Psychiatrie)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ADHD (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Dětská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psychiatrie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)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Roztroušená</a:t>
            </a:r>
            <a:r>
              <a:rPr lang="de-DE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DE" spc="-1" dirty="0" err="1">
                <a:uFill>
                  <a:solidFill>
                    <a:srgbClr val="FFFFFF"/>
                  </a:solidFill>
                </a:uFill>
              </a:rPr>
              <a:t>skleróza</a:t>
            </a:r>
            <a:endParaRPr lang="de-DE" sz="3000" spc="-1" dirty="0">
              <a:uFill>
                <a:solidFill>
                  <a:srgbClr val="FFFFFF"/>
                </a:solidFill>
              </a:u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977" y="953589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Terapeutická sezení DT pro KR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977" y="230007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214313" indent="-214313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Neurokognitivní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vyšetření psychologem</a:t>
            </a:r>
          </a:p>
          <a:p>
            <a:pPr marL="257175" indent="-257175">
              <a:buAutoNum type="arabicPeriod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Screening modul (automatizovaná baterie testů pro optimalizaci nastavení)</a:t>
            </a:r>
          </a:p>
          <a:p>
            <a:pPr marL="257175" indent="-257175"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Nastavení tréninku</a:t>
            </a:r>
          </a:p>
          <a:p>
            <a:pPr marL="257175" indent="-257175"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Individualizace tréninku (nastavení konkrétní kognitivní domény)</a:t>
            </a:r>
          </a:p>
          <a:p>
            <a:pPr marL="257175" indent="-257175"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trénink </a:t>
            </a:r>
          </a:p>
          <a:p>
            <a:pPr marL="257175" indent="-257175"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Vyhodnocení </a:t>
            </a:r>
          </a:p>
          <a:p>
            <a:pPr marL="257175" indent="-257175"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vazba (terapeut po zaškolení)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632093"/>
            <a:ext cx="7886700" cy="9941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Studie proveditelnosti kognitivních funkcí u pacientů s rozšířenou neuropsychologickou rehabilitací DT </a:t>
            </a:r>
            <a:r>
              <a:rPr lang="cs-CZ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Rehacom</a:t>
            </a: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(n=25);</a:t>
            </a:r>
            <a:b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klienti pokračující v DT i po skončení studie na vlastní náklady, RU Kladruby (6/2017 – 5/2018)</a:t>
            </a:r>
            <a:br>
              <a:rPr lang="cs-CZ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sz="1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17838"/>
              </p:ext>
            </p:extLst>
          </p:nvPr>
        </p:nvGraphicFramePr>
        <p:xfrm>
          <a:off x="628650" y="3304770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706888" y="3910236"/>
            <a:ext cx="166584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Současně trénuje v </a:t>
            </a:r>
          </a:p>
          <a:p>
            <a:pPr algn="ctr"/>
            <a:r>
              <a:rPr lang="cs-CZ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domácím prostředí</a:t>
            </a:r>
          </a:p>
          <a:p>
            <a:pPr algn="ctr"/>
            <a:r>
              <a:rPr lang="cs-CZ" sz="13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 </a:t>
            </a:r>
            <a:r>
              <a:rPr lang="cs-CZ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pacientů (</a:t>
            </a:r>
            <a:r>
              <a:rPr lang="cs-CZ" sz="13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1/2019)</a:t>
            </a:r>
            <a:endParaRPr lang="cs-CZ" sz="135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0" y="156517"/>
            <a:ext cx="2730053" cy="581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6228015" y="790831"/>
            <a:ext cx="2915985" cy="1627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4" y="59405"/>
            <a:ext cx="1008227" cy="10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709</Words>
  <Application>Microsoft Office PowerPoint</Application>
  <PresentationFormat>Předvádění na obrazovce (4:3)</PresentationFormat>
  <Paragraphs>179</Paragraphs>
  <Slides>24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Office</vt:lpstr>
      <vt:lpstr>Prezentace aplikace PowerPoint</vt:lpstr>
      <vt:lpstr>Realita všedního dne</vt:lpstr>
      <vt:lpstr>Distanční terapie a telerehabilitace v domácím prostředí</vt:lpstr>
      <vt:lpstr>Dostupnost RHB péče po propuštění z RUK  Screening ČR (po 6 měsících)</vt:lpstr>
      <vt:lpstr>Prezentace aplikace PowerPoint</vt:lpstr>
      <vt:lpstr>Kognitivní rehabilitace (EBM)</vt:lpstr>
      <vt:lpstr>Indikace</vt:lpstr>
      <vt:lpstr>Terapeutická sezení DT pro KR</vt:lpstr>
      <vt:lpstr>Studie proveditelnosti kognitivních funkcí u pacientů s rozšířenou neuropsychologickou rehabilitací DT Rehacom (n=25); klienti pokračující v DT i po skončení studie na vlastní náklady, RU Kladruby (6/2017 – 5/2018)  </vt:lpstr>
      <vt:lpstr>Prezentace aplikace PowerPoint</vt:lpstr>
      <vt:lpstr>Český vývoj  biomedicinské pracoviště FBMI ČVUT, 1.LF UK, partner RU Kladruby</vt:lpstr>
      <vt:lpstr>Kompletní monitoring, 1.LF UK, RUK</vt:lpstr>
      <vt:lpstr>Telerehabilitace 1.LF UK, RUK</vt:lpstr>
      <vt:lpstr>Pohybová terapie</vt:lpstr>
      <vt:lpstr>Homebalance- pohybová distanční terapie</vt:lpstr>
      <vt:lpstr>Skupinová terapie - Homebalance</vt:lpstr>
      <vt:lpstr>Skupinová terapie - Homebalance</vt:lpstr>
      <vt:lpstr> </vt:lpstr>
      <vt:lpstr>Český vývoj  biomedicinské pracoviště FBMI ČVUT, 1.LF UK</vt:lpstr>
      <vt:lpstr>Prezentace aplikace PowerPoint</vt:lpstr>
      <vt:lpstr>Oční komunikátor</vt:lpstr>
      <vt:lpstr>Webinar</vt:lpstr>
      <vt:lpstr>Nositelná technologie- projekt zápůjčky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je demonstrativní výplňový text používaný v tiskařském a knihařském průmyslu. Lorem Ipsum je považováno za standard v této oblasti už od začátku 16. století, kdy dnes neznámý tiskař vzal kusy textu a na jejich základě vytvořil speciální vzorovou knihu. Jeho odkaz nevydržel pouze pět století, on přežil i nástup elektronické sazby v podstatě beze změny. Nejvíce popularizováno bylo Lorem Ipsum v šedesátých letech 20. století, kdy byly vydávány speciální vzorníky s jeho pasážemi a později pak díky počítačovým DTP programům jako Aldus PageMaker.</dc:title>
  <dc:creator>Martin</dc:creator>
  <cp:lastModifiedBy>uzivatel</cp:lastModifiedBy>
  <cp:revision>58</cp:revision>
  <dcterms:created xsi:type="dcterms:W3CDTF">2016-11-30T16:20:49Z</dcterms:created>
  <dcterms:modified xsi:type="dcterms:W3CDTF">2019-04-07T08:56:57Z</dcterms:modified>
</cp:coreProperties>
</file>